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9" r:id="rId4"/>
    <p:sldId id="259" r:id="rId5"/>
    <p:sldId id="260" r:id="rId6"/>
    <p:sldId id="277" r:id="rId7"/>
    <p:sldId id="278" r:id="rId8"/>
    <p:sldId id="280" r:id="rId9"/>
    <p:sldId id="265" r:id="rId10"/>
    <p:sldId id="267" r:id="rId11"/>
    <p:sldId id="272" r:id="rId12"/>
    <p:sldId id="268" r:id="rId13"/>
    <p:sldId id="281" r:id="rId14"/>
    <p:sldId id="271" r:id="rId15"/>
    <p:sldId id="270" r:id="rId16"/>
    <p:sldId id="273" r:id="rId17"/>
    <p:sldId id="282" r:id="rId18"/>
    <p:sldId id="283" r:id="rId19"/>
    <p:sldId id="276" r:id="rId20"/>
    <p:sldId id="284" r:id="rId21"/>
    <p:sldId id="285" r:id="rId22"/>
    <p:sldId id="287" r:id="rId23"/>
    <p:sldId id="286" r:id="rId24"/>
    <p:sldId id="288" r:id="rId25"/>
    <p:sldId id="289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CC99FF"/>
    <a:srgbClr val="66FFFF"/>
    <a:srgbClr val="FFFF66"/>
    <a:srgbClr val="FFFFCC"/>
    <a:srgbClr val="FF5050"/>
    <a:srgbClr val="99FF66"/>
    <a:srgbClr val="9BFFBC"/>
    <a:srgbClr val="FFB9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2B05B2-164B-C2E4-4A28-50525D0CEE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23C1F-E258-8C6B-09EA-C5CF6C8B0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3650D-AE0B-497A-8014-CFDC96065736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AC6BC-0F5C-399F-896D-CAA3C0DDBB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EEFCF-5964-4922-BBD5-9216247CC6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CBCA7-68BF-49FB-997A-E9BA8164F2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135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8717-1654-44AC-8FF4-A5970E1854D8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66107-053E-402F-B027-3BF806044D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43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“</a:t>
            </a:r>
            <a:r>
              <a:rPr lang="en-US" dirty="0" err="1"/>
              <a:t>Chuyền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66107-053E-402F-B027-3BF806044D53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697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“</a:t>
            </a:r>
            <a:r>
              <a:rPr lang="en-US" dirty="0" err="1"/>
              <a:t>Chuyền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66107-053E-402F-B027-3BF806044D53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038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60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695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556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1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13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36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121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126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882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404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CC4B7F-4A36-CE9B-C0D7-FC752F71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FF3F7-2488-FE39-7993-B1C935C47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3AE5D-6A9A-8452-8F70-363CABD8A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07751-895A-4FDD-AB31-5F225A255BB9}" type="datetimeFigureOut">
              <a:rPr lang="vi-VN" smtClean="0"/>
              <a:t>07/11/2022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78A6-3674-035E-C806-30DBC5401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89736-28C7-5438-7AA4-0A9071773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8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3.emf"/><Relationship Id="rId5" Type="http://schemas.openxmlformats.org/officeDocument/2006/relationships/image" Target="../media/image26.png"/><Relationship Id="rId10" Type="http://schemas.openxmlformats.org/officeDocument/2006/relationships/image" Target="../media/image12.emf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FDD3F-8642-138E-F7B0-221A92ACA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" b="61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6E122D-94D3-57FB-3411-A9B68E67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257">
            <a:off x="10147175" y="1585404"/>
            <a:ext cx="997998" cy="9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00E2CB-93F9-F86F-465C-8D5287B6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121">
            <a:off x="9325092" y="140957"/>
            <a:ext cx="1110449" cy="111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0AB362-2AB0-56EF-BCE2-EAA53800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9584">
            <a:off x="3222594" y="113979"/>
            <a:ext cx="949911" cy="9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9850F7-7AF1-530C-0BA6-465251CC3A43}"/>
              </a:ext>
            </a:extLst>
          </p:cNvPr>
          <p:cNvGrpSpPr/>
          <p:nvPr/>
        </p:nvGrpSpPr>
        <p:grpSpPr>
          <a:xfrm>
            <a:off x="2644721" y="5453228"/>
            <a:ext cx="6902559" cy="980860"/>
            <a:chOff x="1347655" y="1371599"/>
            <a:chExt cx="5372989" cy="9808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812B0C-23CF-9BCC-263E-DF0D6E5422A5}"/>
                </a:ext>
              </a:extLst>
            </p:cNvPr>
            <p:cNvSpPr txBox="1"/>
            <p:nvPr/>
          </p:nvSpPr>
          <p:spPr>
            <a:xfrm>
              <a:off x="1366414" y="1374499"/>
              <a:ext cx="5354230" cy="97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 err="1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76200" dir="6000000" algn="ctr" rotWithShape="0">
                      <a:srgbClr val="00B0F0"/>
                    </a:outerShdw>
                  </a:effectLst>
                  <a:latin typeface="iCiel Crocante" panose="02000000000000000000" pitchFamily="50" charset="0"/>
                </a:rPr>
                <a:t>Cùng</a:t>
              </a:r>
              <a:r>
                <a:rPr lang="en-US" sz="5400" b="1" dirty="0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76200" dir="6000000" algn="ctr" rotWithShape="0">
                      <a:srgbClr val="00B0F0"/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76200" dir="6000000" algn="ctr" rotWithShape="0">
                      <a:srgbClr val="00B0F0"/>
                    </a:outerShdw>
                  </a:effectLst>
                  <a:latin typeface="iCiel Crocante" panose="02000000000000000000" pitchFamily="50" charset="0"/>
                </a:rPr>
                <a:t>em</a:t>
              </a:r>
              <a:r>
                <a:rPr lang="en-US" sz="5400" b="1" dirty="0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76200" dir="6000000" algn="ctr" rotWithShape="0">
                      <a:srgbClr val="00B0F0"/>
                    </a:outerShdw>
                  </a:effectLst>
                  <a:latin typeface="iCiel Crocante" panose="02000000000000000000" pitchFamily="50" charset="0"/>
                </a:rPr>
                <a:t> sang </a:t>
              </a:r>
              <a:r>
                <a:rPr lang="en-US" sz="5400" b="1" dirty="0" err="1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76200" dir="6000000" algn="ctr" rotWithShape="0">
                      <a:srgbClr val="00B0F0"/>
                    </a:outerShdw>
                  </a:effectLst>
                  <a:latin typeface="iCiel Crocante" panose="02000000000000000000" pitchFamily="50" charset="0"/>
                </a:rPr>
                <a:t>tạo</a:t>
              </a:r>
              <a:endParaRPr lang="vi-VN" sz="5400" b="1" dirty="0">
                <a:ln w="2127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76200" dir="6000000" algn="ctr" rotWithShape="0">
                    <a:srgbClr val="00B0F0"/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88275C-83D1-342B-215C-F73A1D79A25D}"/>
                </a:ext>
              </a:extLst>
            </p:cNvPr>
            <p:cNvSpPr txBox="1"/>
            <p:nvPr/>
          </p:nvSpPr>
          <p:spPr>
            <a:xfrm>
              <a:off x="1347655" y="1371599"/>
              <a:ext cx="5354230" cy="97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63500" dir="3360000" algn="tl" rotWithShape="0">
                      <a:srgbClr val="0070C0"/>
                    </a:outerShdw>
                  </a:effectLst>
                  <a:latin typeface="iCiel Crocante" panose="02000000000000000000" pitchFamily="50" charset="0"/>
                </a:rPr>
                <a:t>Cùng</a:t>
              </a:r>
              <a:r>
                <a:rPr lang="en-US" sz="5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63500" dir="3360000" algn="tl" rotWithShape="0">
                      <a:srgbClr val="0070C0"/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63500" dir="3360000" algn="tl" rotWithShape="0">
                      <a:srgbClr val="0070C0"/>
                    </a:outerShdw>
                  </a:effectLst>
                  <a:latin typeface="iCiel Crocante" panose="02000000000000000000" pitchFamily="50" charset="0"/>
                </a:rPr>
                <a:t>em</a:t>
              </a:r>
              <a:r>
                <a:rPr lang="en-US" sz="5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63500" dir="3360000" algn="tl" rotWithShape="0">
                      <a:srgbClr val="0070C0"/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63500" dir="3360000" algn="tl" rotWithShape="0">
                      <a:srgbClr val="0070C0"/>
                    </a:outerShdw>
                  </a:effectLst>
                  <a:latin typeface="iCiel Crocante" panose="02000000000000000000" pitchFamily="50" charset="0"/>
                </a:rPr>
                <a:t>sáng</a:t>
              </a:r>
              <a:r>
                <a:rPr lang="en-US" sz="5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63500" dir="3360000" algn="tl" rotWithShape="0">
                      <a:srgbClr val="0070C0"/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63500" dir="3360000" algn="tl" rotWithShape="0">
                      <a:srgbClr val="0070C0"/>
                    </a:outerShdw>
                  </a:effectLst>
                  <a:latin typeface="iCiel Crocante" panose="02000000000000000000" pitchFamily="50" charset="0"/>
                </a:rPr>
                <a:t>tạo</a:t>
              </a:r>
              <a:endParaRPr lang="vi-VN" sz="5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FF"/>
                </a:solidFill>
                <a:effectLst>
                  <a:outerShdw dist="63500" dir="3360000" algn="tl" rotWithShape="0">
                    <a:srgbClr val="0070C0"/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5ED26F2-D325-9185-6D83-62DDE0CA6896}"/>
              </a:ext>
            </a:extLst>
          </p:cNvPr>
          <p:cNvSpPr txBox="1"/>
          <p:nvPr/>
        </p:nvSpPr>
        <p:spPr>
          <a:xfrm>
            <a:off x="5221548" y="4641695"/>
            <a:ext cx="1722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89D81A"/>
                </a:solidFill>
                <a:latin typeface="UTM Flamenco" panose="02040603050506020204" pitchFamily="18" charset="0"/>
              </a:rPr>
              <a:t>Chủ</a:t>
            </a:r>
            <a:r>
              <a:rPr lang="en-US" sz="4400" dirty="0">
                <a:solidFill>
                  <a:srgbClr val="89D81A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rgbClr val="89D81A"/>
                </a:solidFill>
                <a:latin typeface="UTM Flamenco" panose="02040603050506020204" pitchFamily="18" charset="0"/>
              </a:rPr>
              <a:t>đề</a:t>
            </a:r>
            <a:endParaRPr lang="vi-VN" sz="4400" dirty="0">
              <a:solidFill>
                <a:srgbClr val="89D81A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953B38-59F4-D989-A798-AFA66B765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656" y="3640216"/>
            <a:ext cx="3449322" cy="15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decel="45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4ACCA-C951-0143-5152-FA07C0D4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2A5C22D-5E12-56C4-AD7D-8C3BD4A03DC9}"/>
              </a:ext>
            </a:extLst>
          </p:cNvPr>
          <p:cNvGrpSpPr/>
          <p:nvPr/>
        </p:nvGrpSpPr>
        <p:grpSpPr>
          <a:xfrm>
            <a:off x="378307" y="257153"/>
            <a:ext cx="7975579" cy="687919"/>
            <a:chOff x="378307" y="257153"/>
            <a:chExt cx="7975579" cy="6879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5DB3CD-6783-1AF1-2480-39DEA5C161B7}"/>
                </a:ext>
              </a:extLst>
            </p:cNvPr>
            <p:cNvGrpSpPr/>
            <p:nvPr/>
          </p:nvGrpSpPr>
          <p:grpSpPr>
            <a:xfrm>
              <a:off x="378307" y="257153"/>
              <a:ext cx="7975579" cy="687919"/>
              <a:chOff x="310632" y="188708"/>
              <a:chExt cx="6613907" cy="687919"/>
            </a:xfrm>
          </p:grpSpPr>
          <p:sp>
            <p:nvSpPr>
              <p:cNvPr id="7" name="Plaque 6">
                <a:extLst>
                  <a:ext uri="{FF2B5EF4-FFF2-40B4-BE49-F238E27FC236}">
                    <a16:creationId xmlns:a16="http://schemas.microsoft.com/office/drawing/2014/main" id="{F0A0460B-AC2E-C3EE-09C4-C140D6BCA12B}"/>
                  </a:ext>
                </a:extLst>
              </p:cNvPr>
              <p:cNvSpPr/>
              <p:nvPr/>
            </p:nvSpPr>
            <p:spPr>
              <a:xfrm>
                <a:off x="310632" y="188708"/>
                <a:ext cx="6613907" cy="687919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92519C-2629-6776-14D9-AF4CF316EC67}"/>
                  </a:ext>
                </a:extLst>
              </p:cNvPr>
              <p:cNvSpPr txBox="1"/>
              <p:nvPr/>
            </p:nvSpPr>
            <p:spPr>
              <a:xfrm>
                <a:off x="593280" y="205201"/>
                <a:ext cx="62192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2.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Tìm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từ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ngữ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ở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bài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tập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1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phù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hợp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với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mỗi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   :</a:t>
                </a:r>
                <a:endParaRPr lang="vi-VN" sz="3600" dirty="0">
                  <a:solidFill>
                    <a:srgbClr val="FF5050"/>
                  </a:solidFill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5FA1BC-3016-2DB5-EB30-8465C648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9813" y="406737"/>
              <a:ext cx="397945" cy="39138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ED8222-E7FC-9659-FB7A-56EEAE13D57C}"/>
              </a:ext>
            </a:extLst>
          </p:cNvPr>
          <p:cNvGrpSpPr/>
          <p:nvPr/>
        </p:nvGrpSpPr>
        <p:grpSpPr>
          <a:xfrm>
            <a:off x="130206" y="1136360"/>
            <a:ext cx="11931588" cy="2982897"/>
            <a:chOff x="142043" y="1535837"/>
            <a:chExt cx="11931588" cy="29828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19BFCF3-CB69-03F6-D917-736E37F5CA27}"/>
                </a:ext>
              </a:extLst>
            </p:cNvPr>
            <p:cNvSpPr/>
            <p:nvPr/>
          </p:nvSpPr>
          <p:spPr>
            <a:xfrm>
              <a:off x="142043" y="1535837"/>
              <a:ext cx="11931588" cy="298289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3F4AB91-2370-AF9D-255E-613FFE8D2669}"/>
                </a:ext>
              </a:extLst>
            </p:cNvPr>
            <p:cNvGrpSpPr/>
            <p:nvPr/>
          </p:nvGrpSpPr>
          <p:grpSpPr>
            <a:xfrm>
              <a:off x="248575" y="1748899"/>
              <a:ext cx="11569084" cy="2693045"/>
              <a:chOff x="427607" y="1509204"/>
              <a:chExt cx="11336786" cy="269304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DFC019-8B65-CE18-9E99-86EED2C33085}"/>
                  </a:ext>
                </a:extLst>
              </p:cNvPr>
              <p:cNvSpPr txBox="1"/>
              <p:nvPr/>
            </p:nvSpPr>
            <p:spPr>
              <a:xfrm>
                <a:off x="427607" y="1509204"/>
                <a:ext cx="11336786" cy="2693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/>
                  <a:t>        Ê-</a:t>
                </a:r>
                <a:r>
                  <a:rPr lang="en-US" sz="3200" dirty="0" err="1"/>
                  <a:t>đi</a:t>
                </a:r>
                <a:r>
                  <a:rPr lang="en-US" sz="3200" dirty="0"/>
                  <a:t>-</a:t>
                </a:r>
                <a:r>
                  <a:rPr lang="en-US" sz="3200" dirty="0" err="1"/>
                  <a:t>xơn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nhà</a:t>
                </a:r>
                <a:r>
                  <a:rPr lang="en-US" sz="3200" dirty="0"/>
                  <a:t> khoa </a:t>
                </a:r>
                <a:r>
                  <a:rPr lang="en-US" sz="3200" dirty="0" err="1"/>
                  <a:t>học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nhà</a:t>
                </a:r>
                <a:r>
                  <a:rPr lang="en-US" sz="3200" dirty="0"/>
                  <a:t>     </a:t>
                </a:r>
                <a:r>
                  <a:rPr lang="en-US" sz="3200" dirty="0" err="1"/>
                  <a:t>vĩ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của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thế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giới</a:t>
                </a:r>
                <a:r>
                  <a:rPr lang="en-US" sz="3200" dirty="0"/>
                  <a:t>. </a:t>
                </a:r>
                <a:r>
                  <a:rPr lang="en-US" sz="3200" dirty="0" err="1"/>
                  <a:t>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đã</a:t>
                </a:r>
                <a:r>
                  <a:rPr lang="en-US" sz="3200" dirty="0"/>
                  <a:t>     </a:t>
                </a:r>
                <a:r>
                  <a:rPr lang="en-US" sz="3200" dirty="0" err="1"/>
                  <a:t>ra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đèn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điện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máy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chiếu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phim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máy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hát</a:t>
                </a:r>
                <a:r>
                  <a:rPr lang="en-US" sz="3200" dirty="0"/>
                  <a:t>,… </a:t>
                </a:r>
                <a:r>
                  <a:rPr lang="en-US" sz="3200" dirty="0" err="1"/>
                  <a:t>Để</a:t>
                </a:r>
                <a:r>
                  <a:rPr lang="en-US" sz="3200" dirty="0"/>
                  <a:t>      </a:t>
                </a:r>
                <a:r>
                  <a:rPr lang="en-US" sz="3200" dirty="0" err="1"/>
                  <a:t>một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vật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dụng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khi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phải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tiến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hành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hàng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ngàn</a:t>
                </a:r>
                <a:r>
                  <a:rPr lang="en-US" sz="3200" dirty="0"/>
                  <a:t>    . </a:t>
                </a:r>
                <a:r>
                  <a:rPr lang="en-US" sz="3200" dirty="0" err="1"/>
                  <a:t>Tài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năng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lòng</a:t>
                </a:r>
                <a:r>
                  <a:rPr lang="en-US" sz="3200" dirty="0"/>
                  <a:t> say </a:t>
                </a:r>
                <a:r>
                  <a:rPr lang="en-US" sz="3200" dirty="0" err="1"/>
                  <a:t>mê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kiên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trì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nhẫn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của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đã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đem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cho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nhân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loại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gần</a:t>
                </a:r>
                <a:r>
                  <a:rPr lang="en-US" sz="3200" dirty="0"/>
                  <a:t> 2000 </a:t>
                </a:r>
                <a:r>
                  <a:rPr lang="en-US" sz="3200" dirty="0" err="1"/>
                  <a:t>phát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minh</a:t>
                </a:r>
                <a:r>
                  <a:rPr lang="en-US" sz="3200" dirty="0"/>
                  <a:t>.</a:t>
                </a:r>
              </a:p>
              <a:p>
                <a:pPr algn="just"/>
                <a:endParaRPr lang="en-US" sz="700" dirty="0"/>
              </a:p>
              <a:p>
                <a:pPr algn="just"/>
                <a:r>
                  <a:rPr lang="en-US" sz="3200" dirty="0"/>
                  <a:t>                                                                               Quang Hy </a:t>
                </a:r>
                <a:r>
                  <a:rPr lang="en-US" sz="3200" i="1" dirty="0" err="1"/>
                  <a:t>tổng</a:t>
                </a:r>
                <a:r>
                  <a:rPr lang="en-US" sz="3200" i="1" dirty="0"/>
                  <a:t> </a:t>
                </a:r>
                <a:r>
                  <a:rPr lang="en-US" sz="3200" i="1" dirty="0" err="1"/>
                  <a:t>hợp</a:t>
                </a:r>
                <a:endParaRPr lang="vi-VN" sz="3200" i="1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18C95E5-FB9E-1967-AACC-159F2520A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6702" y="2100937"/>
                <a:ext cx="397945" cy="39138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24F7056-B6E8-96F6-7462-8BDEF857E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98414" y="1612613"/>
                <a:ext cx="397945" cy="39138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1FA68CE-A557-A208-141F-4E6D24D10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8057" y="1612613"/>
                <a:ext cx="397945" cy="39138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71D72E1-1E4B-5DF2-2128-0B2231597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2594" y="2574466"/>
                <a:ext cx="397945" cy="391386"/>
              </a:xfrm>
              <a:prstGeom prst="rect">
                <a:avLst/>
              </a:prstGeom>
            </p:spPr>
          </p:pic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31D7751-6A7F-7A7A-5C40-99C138677E35}"/>
              </a:ext>
            </a:extLst>
          </p:cNvPr>
          <p:cNvGrpSpPr/>
          <p:nvPr/>
        </p:nvGrpSpPr>
        <p:grpSpPr>
          <a:xfrm>
            <a:off x="3482939" y="4237431"/>
            <a:ext cx="5568617" cy="2432654"/>
            <a:chOff x="-3226054" y="3587305"/>
            <a:chExt cx="6860579" cy="2997049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6A1DEF72-0925-ED21-9539-E59603DC1BCC}"/>
                </a:ext>
              </a:extLst>
            </p:cNvPr>
            <p:cNvSpPr/>
            <p:nvPr/>
          </p:nvSpPr>
          <p:spPr>
            <a:xfrm>
              <a:off x="-1524142" y="4785218"/>
              <a:ext cx="3195680" cy="1799136"/>
            </a:xfrm>
            <a:prstGeom prst="plaque">
              <a:avLst>
                <a:gd name="adj" fmla="val 17654"/>
              </a:avLst>
            </a:prstGeom>
            <a:solidFill>
              <a:srgbClr val="FFFFCC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THẢO LUẬN NHÓM ĐÔI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C8CC95F-D07A-7495-29D4-AAD36C6D28D4}"/>
                </a:ext>
              </a:extLst>
            </p:cNvPr>
            <p:cNvGrpSpPr/>
            <p:nvPr/>
          </p:nvGrpSpPr>
          <p:grpSpPr>
            <a:xfrm>
              <a:off x="-3226054" y="3587305"/>
              <a:ext cx="6860579" cy="2997048"/>
              <a:chOff x="-2844887" y="4178960"/>
              <a:chExt cx="6438211" cy="274833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92D2A2E-4E83-CCDA-37C0-6C9B3E81A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5662" y="4178960"/>
                <a:ext cx="2047662" cy="26162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F00C34D-C850-FE5B-5B1E-E765A858D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44887" y="4311098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059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39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latin typeface="iCiel Crocante" panose="02000000000000000000" pitchFamily="50" charset="0"/>
              </a:rPr>
              <a:t>TRÌNH BÀY TRƯỚC LỚP</a:t>
            </a:r>
            <a:endParaRPr lang="vi-VN" sz="6600" b="1" dirty="0">
              <a:ln w="6600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dist="63500" dir="3360000" algn="tl" rotWithShape="0">
                  <a:srgbClr val="00B0F0"/>
                </a:outerShdw>
              </a:effectLst>
              <a:latin typeface="iCiel Crocante" panose="02000000000000000000" pitchFamily="50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n>
                  <a:solidFill>
                    <a:srgbClr val="66FFCC"/>
                  </a:solidFill>
                </a:ln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Học</a:t>
              </a:r>
              <a:r>
                <a:rPr lang="en-US" sz="3200" dirty="0"/>
                <a:t> </a:t>
              </a:r>
              <a:r>
                <a:rPr lang="en-US" sz="3200" dirty="0" err="1"/>
                <a:t>sinh</a:t>
              </a:r>
              <a:r>
                <a:rPr lang="en-US" sz="3200" dirty="0"/>
                <a:t> </a:t>
              </a:r>
              <a:r>
                <a:rPr lang="en-US" sz="3200" dirty="0" err="1"/>
                <a:t>khác</a:t>
              </a:r>
              <a:r>
                <a:rPr lang="en-US" sz="3200" dirty="0"/>
                <a:t> </a:t>
              </a:r>
            </a:p>
            <a:p>
              <a:pPr algn="ctr"/>
              <a:r>
                <a:rPr lang="en-US" sz="3200" dirty="0" err="1"/>
                <a:t>lắng</a:t>
              </a:r>
              <a:r>
                <a:rPr lang="en-US" sz="3200" dirty="0"/>
                <a:t> </a:t>
              </a:r>
              <a:r>
                <a:rPr lang="en-US" sz="3200" dirty="0" err="1"/>
                <a:t>nghe</a:t>
              </a:r>
              <a:r>
                <a:rPr lang="en-US" sz="3200" dirty="0"/>
                <a:t> – </a:t>
              </a:r>
              <a:r>
                <a:rPr lang="en-US" sz="3200" dirty="0" err="1"/>
                <a:t>góp</a:t>
              </a:r>
              <a:r>
                <a:rPr lang="en-US" sz="3200" dirty="0"/>
                <a:t> ý – </a:t>
              </a:r>
              <a:r>
                <a:rPr lang="en-US" sz="3200" dirty="0" err="1"/>
                <a:t>bổ</a:t>
              </a:r>
              <a:r>
                <a:rPr lang="en-US" sz="3200" dirty="0"/>
                <a:t> sung</a:t>
              </a: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856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4ACCA-C951-0143-5152-FA07C0D4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2A5C22D-5E12-56C4-AD7D-8C3BD4A03DC9}"/>
              </a:ext>
            </a:extLst>
          </p:cNvPr>
          <p:cNvGrpSpPr/>
          <p:nvPr/>
        </p:nvGrpSpPr>
        <p:grpSpPr>
          <a:xfrm>
            <a:off x="378307" y="337055"/>
            <a:ext cx="7975579" cy="687919"/>
            <a:chOff x="378307" y="257153"/>
            <a:chExt cx="7975579" cy="6879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5DB3CD-6783-1AF1-2480-39DEA5C161B7}"/>
                </a:ext>
              </a:extLst>
            </p:cNvPr>
            <p:cNvGrpSpPr/>
            <p:nvPr/>
          </p:nvGrpSpPr>
          <p:grpSpPr>
            <a:xfrm>
              <a:off x="378307" y="257153"/>
              <a:ext cx="7975579" cy="687919"/>
              <a:chOff x="310632" y="188708"/>
              <a:chExt cx="6613907" cy="687919"/>
            </a:xfrm>
          </p:grpSpPr>
          <p:sp>
            <p:nvSpPr>
              <p:cNvPr id="7" name="Plaque 6">
                <a:extLst>
                  <a:ext uri="{FF2B5EF4-FFF2-40B4-BE49-F238E27FC236}">
                    <a16:creationId xmlns:a16="http://schemas.microsoft.com/office/drawing/2014/main" id="{F0A0460B-AC2E-C3EE-09C4-C140D6BCA12B}"/>
                  </a:ext>
                </a:extLst>
              </p:cNvPr>
              <p:cNvSpPr/>
              <p:nvPr/>
            </p:nvSpPr>
            <p:spPr>
              <a:xfrm>
                <a:off x="310632" y="188708"/>
                <a:ext cx="6613907" cy="687919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92519C-2629-6776-14D9-AF4CF316EC67}"/>
                  </a:ext>
                </a:extLst>
              </p:cNvPr>
              <p:cNvSpPr txBox="1"/>
              <p:nvPr/>
            </p:nvSpPr>
            <p:spPr>
              <a:xfrm>
                <a:off x="593280" y="205201"/>
                <a:ext cx="62192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2.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Tìm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từ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ngữ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ở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bài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tập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1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phù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hợp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với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mỗi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   :</a:t>
                </a:r>
                <a:endParaRPr lang="vi-VN" sz="3600" dirty="0">
                  <a:solidFill>
                    <a:srgbClr val="FF5050"/>
                  </a:solidFill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5FA1BC-3016-2DB5-EB30-8465C648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9813" y="406737"/>
              <a:ext cx="397945" cy="39138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C29334-14AD-77D2-752B-FDC3BF9F4ED5}"/>
              </a:ext>
            </a:extLst>
          </p:cNvPr>
          <p:cNvGrpSpPr/>
          <p:nvPr/>
        </p:nvGrpSpPr>
        <p:grpSpPr>
          <a:xfrm>
            <a:off x="130206" y="1509223"/>
            <a:ext cx="11931588" cy="3572800"/>
            <a:chOff x="130206" y="1136360"/>
            <a:chExt cx="11931588" cy="35728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19BFCF3-CB69-03F6-D917-736E37F5CA27}"/>
                </a:ext>
              </a:extLst>
            </p:cNvPr>
            <p:cNvSpPr/>
            <p:nvPr/>
          </p:nvSpPr>
          <p:spPr>
            <a:xfrm>
              <a:off x="130206" y="1136360"/>
              <a:ext cx="11931588" cy="3572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DFC019-8B65-CE18-9E99-86EED2C33085}"/>
                </a:ext>
              </a:extLst>
            </p:cNvPr>
            <p:cNvSpPr txBox="1"/>
            <p:nvPr/>
          </p:nvSpPr>
          <p:spPr>
            <a:xfrm>
              <a:off x="213064" y="1349422"/>
              <a:ext cx="11718526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        Ê-</a:t>
              </a:r>
              <a:r>
                <a:rPr lang="en-US" sz="3200" dirty="0" err="1"/>
                <a:t>đi</a:t>
              </a:r>
              <a:r>
                <a:rPr lang="en-US" sz="3200" dirty="0"/>
                <a:t>-</a:t>
              </a:r>
              <a:r>
                <a:rPr lang="en-US" sz="3200" dirty="0" err="1"/>
                <a:t>xơn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nhà</a:t>
              </a:r>
              <a:r>
                <a:rPr lang="en-US" sz="3200" dirty="0"/>
                <a:t> khoa </a:t>
              </a:r>
              <a:r>
                <a:rPr lang="en-US" sz="3200" dirty="0" err="1"/>
                <a:t>học</a:t>
              </a:r>
              <a:r>
                <a:rPr lang="en-US" sz="3200" dirty="0"/>
                <a:t>, </a:t>
              </a:r>
              <a:r>
                <a:rPr lang="en-US" sz="3200" dirty="0" err="1"/>
                <a:t>nhà</a:t>
              </a:r>
              <a:r>
                <a:rPr lang="en-US" sz="3200" dirty="0"/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sáng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chế</a:t>
              </a:r>
              <a:r>
                <a:rPr lang="en-US" sz="3200" dirty="0"/>
                <a:t> </a:t>
              </a:r>
              <a:r>
                <a:rPr lang="en-US" sz="3200" dirty="0" err="1"/>
                <a:t>vĩ</a:t>
              </a:r>
              <a:r>
                <a:rPr lang="en-US" sz="3200" dirty="0"/>
                <a:t> </a:t>
              </a:r>
              <a:r>
                <a:rPr lang="en-US" sz="3200" dirty="0" err="1"/>
                <a:t>đại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thế</a:t>
              </a:r>
              <a:r>
                <a:rPr lang="en-US" sz="3200" dirty="0"/>
                <a:t> </a:t>
              </a:r>
              <a:r>
                <a:rPr lang="en-US" sz="3200" dirty="0" err="1"/>
                <a:t>giới</a:t>
              </a:r>
              <a:r>
                <a:rPr lang="en-US" sz="3200" dirty="0"/>
                <a:t>. </a:t>
              </a:r>
              <a:r>
                <a:rPr lang="en-US" sz="3200" dirty="0" err="1"/>
                <a:t>Ông</a:t>
              </a:r>
              <a:r>
                <a:rPr lang="en-US" sz="3200" dirty="0"/>
                <a:t> </a:t>
              </a:r>
              <a:r>
                <a:rPr lang="en-US" sz="3200" dirty="0" err="1"/>
                <a:t>đã</a:t>
              </a:r>
              <a:r>
                <a:rPr lang="en-US" sz="3200" dirty="0"/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</a:rPr>
                <a:t> min  </a:t>
              </a:r>
              <a:r>
                <a:rPr lang="en-US" sz="3200" dirty="0" err="1"/>
                <a:t>ra</a:t>
              </a:r>
              <a:r>
                <a:rPr lang="en-US" sz="3200" dirty="0"/>
                <a:t> </a:t>
              </a:r>
              <a:r>
                <a:rPr lang="en-US" sz="3200" dirty="0" err="1"/>
                <a:t>đèn</a:t>
              </a:r>
              <a:r>
                <a:rPr lang="en-US" sz="3200" dirty="0"/>
                <a:t> </a:t>
              </a:r>
              <a:r>
                <a:rPr lang="en-US" sz="3200" dirty="0" err="1"/>
                <a:t>điện</a:t>
              </a:r>
              <a:r>
                <a:rPr lang="en-US" sz="3200" dirty="0"/>
                <a:t>, </a:t>
              </a:r>
              <a:r>
                <a:rPr lang="en-US" sz="3200" dirty="0" err="1"/>
                <a:t>máy</a:t>
              </a:r>
              <a:r>
                <a:rPr lang="en-US" sz="3200" dirty="0"/>
                <a:t> </a:t>
              </a:r>
              <a:r>
                <a:rPr lang="en-US" sz="3200" dirty="0" err="1"/>
                <a:t>chiếu</a:t>
              </a:r>
              <a:r>
                <a:rPr lang="en-US" sz="3200" dirty="0"/>
                <a:t> </a:t>
              </a:r>
              <a:r>
                <a:rPr lang="en-US" sz="3200" dirty="0" err="1"/>
                <a:t>phim</a:t>
              </a:r>
              <a:r>
                <a:rPr lang="en-US" sz="3200" dirty="0"/>
                <a:t>, </a:t>
              </a:r>
              <a:r>
                <a:rPr lang="en-US" sz="3200" dirty="0" err="1"/>
                <a:t>máy</a:t>
              </a:r>
              <a:r>
                <a:rPr lang="en-US" sz="3200" dirty="0"/>
                <a:t> </a:t>
              </a:r>
              <a:r>
                <a:rPr lang="en-US" sz="3200" dirty="0" err="1"/>
                <a:t>hát</a:t>
              </a:r>
              <a:r>
                <a:rPr lang="en-US" sz="3200" dirty="0"/>
                <a:t>,…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chế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tạo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vật</a:t>
              </a:r>
              <a:r>
                <a:rPr lang="en-US" sz="3200" dirty="0"/>
                <a:t> </a:t>
              </a:r>
              <a:r>
                <a:rPr lang="en-US" sz="3200" dirty="0" err="1"/>
                <a:t>dụng</a:t>
              </a:r>
              <a:r>
                <a:rPr lang="en-US" sz="3200" dirty="0"/>
                <a:t>, </a:t>
              </a: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khi</a:t>
              </a:r>
              <a:r>
                <a:rPr lang="en-US" sz="3200" dirty="0"/>
                <a:t> </a:t>
              </a:r>
              <a:r>
                <a:rPr lang="en-US" sz="3200" dirty="0" err="1"/>
                <a:t>ông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r>
                <a:rPr lang="en-US" sz="3200" dirty="0"/>
                <a:t> </a:t>
              </a:r>
              <a:r>
                <a:rPr lang="en-US" sz="3200" dirty="0" err="1"/>
                <a:t>tiến</a:t>
              </a:r>
              <a:r>
                <a:rPr lang="en-US" sz="3200" dirty="0"/>
                <a:t> </a:t>
              </a:r>
              <a:r>
                <a:rPr lang="en-US" sz="3200" dirty="0" err="1"/>
                <a:t>hành</a:t>
              </a:r>
              <a:r>
                <a:rPr lang="en-US" sz="3200" dirty="0"/>
                <a:t> </a:t>
              </a:r>
              <a:r>
                <a:rPr lang="en-US" sz="3200" dirty="0" err="1"/>
                <a:t>hàng</a:t>
              </a:r>
              <a:r>
                <a:rPr lang="en-US" sz="3200" dirty="0"/>
                <a:t> </a:t>
              </a:r>
              <a:r>
                <a:rPr lang="en-US" sz="3200" dirty="0" err="1"/>
                <a:t>ngàn</a:t>
              </a:r>
              <a:r>
                <a:rPr lang="en-US" sz="3200" dirty="0"/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thí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nghiệm</a:t>
              </a:r>
              <a:r>
                <a:rPr lang="en-US" sz="3200" dirty="0"/>
                <a:t>. </a:t>
              </a:r>
              <a:r>
                <a:rPr lang="en-US" sz="3200" dirty="0" err="1"/>
                <a:t>Tài</a:t>
              </a:r>
              <a:r>
                <a:rPr lang="en-US" sz="3200" dirty="0"/>
                <a:t> </a:t>
              </a:r>
              <a:r>
                <a:rPr lang="en-US" sz="3200" dirty="0" err="1"/>
                <a:t>năng</a:t>
              </a:r>
              <a:r>
                <a:rPr lang="en-US" sz="3200" dirty="0"/>
                <a:t>, </a:t>
              </a:r>
              <a:r>
                <a:rPr lang="en-US" sz="3200" dirty="0" err="1"/>
                <a:t>lòng</a:t>
              </a:r>
              <a:r>
                <a:rPr lang="en-US" sz="3200" dirty="0"/>
                <a:t> say </a:t>
              </a:r>
              <a:r>
                <a:rPr lang="en-US" sz="3200" dirty="0" err="1"/>
                <a:t>mê</a:t>
              </a:r>
              <a:r>
                <a:rPr lang="en-US" sz="3200" dirty="0"/>
                <a:t>, </a:t>
              </a:r>
              <a:r>
                <a:rPr lang="en-US" sz="3200" dirty="0" err="1"/>
                <a:t>kiên</a:t>
              </a:r>
              <a:r>
                <a:rPr lang="en-US" sz="3200" dirty="0"/>
                <a:t> </a:t>
              </a:r>
              <a:r>
                <a:rPr lang="en-US" sz="3200" dirty="0" err="1"/>
                <a:t>trì</a:t>
              </a:r>
              <a:r>
                <a:rPr lang="en-US" sz="3200" dirty="0"/>
                <a:t>, </a:t>
              </a:r>
              <a:r>
                <a:rPr lang="en-US" sz="3200" dirty="0" err="1"/>
                <a:t>nhẫn</a:t>
              </a:r>
              <a:r>
                <a:rPr lang="en-US" sz="3200" dirty="0"/>
                <a:t> </a:t>
              </a:r>
              <a:r>
                <a:rPr lang="en-US" sz="3200" dirty="0" err="1"/>
                <a:t>nại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ông</a:t>
              </a:r>
              <a:r>
                <a:rPr lang="en-US" sz="3200" dirty="0"/>
                <a:t> </a:t>
              </a:r>
              <a:r>
                <a:rPr lang="en-US" sz="3200" dirty="0" err="1"/>
                <a:t>đã</a:t>
              </a:r>
              <a:r>
                <a:rPr lang="en-US" sz="3200" dirty="0"/>
                <a:t> </a:t>
              </a:r>
              <a:r>
                <a:rPr lang="en-US" sz="3200" dirty="0" err="1"/>
                <a:t>đem</a:t>
              </a:r>
              <a:r>
                <a:rPr lang="en-US" sz="3200" dirty="0"/>
                <a:t> </a:t>
              </a:r>
              <a:r>
                <a:rPr lang="en-US" sz="3200" dirty="0" err="1"/>
                <a:t>lại</a:t>
              </a:r>
              <a:r>
                <a:rPr lang="en-US" sz="3200" dirty="0"/>
                <a:t> </a:t>
              </a:r>
              <a:r>
                <a:rPr lang="en-US" sz="3200" dirty="0" err="1"/>
                <a:t>cho</a:t>
              </a:r>
              <a:r>
                <a:rPr lang="en-US" sz="3200" dirty="0"/>
                <a:t> </a:t>
              </a:r>
              <a:r>
                <a:rPr lang="en-US" sz="3200" dirty="0" err="1"/>
                <a:t>nhân</a:t>
              </a:r>
              <a:r>
                <a:rPr lang="en-US" sz="3200" dirty="0"/>
                <a:t> </a:t>
              </a:r>
              <a:r>
                <a:rPr lang="en-US" sz="3200" dirty="0" err="1"/>
                <a:t>loại</a:t>
              </a:r>
              <a:r>
                <a:rPr lang="en-US" sz="3200" dirty="0"/>
                <a:t> </a:t>
              </a:r>
              <a:r>
                <a:rPr lang="en-US" sz="3200" dirty="0" err="1"/>
                <a:t>gần</a:t>
              </a:r>
              <a:r>
                <a:rPr lang="en-US" sz="3200" dirty="0"/>
                <a:t> 2000 </a:t>
              </a:r>
              <a:r>
                <a:rPr lang="en-US" sz="3200" dirty="0" err="1"/>
                <a:t>phát</a:t>
              </a:r>
              <a:r>
                <a:rPr lang="en-US" sz="3200" dirty="0"/>
                <a:t> </a:t>
              </a:r>
              <a:r>
                <a:rPr lang="en-US" sz="3200" dirty="0" err="1"/>
                <a:t>minh</a:t>
              </a:r>
              <a:r>
                <a:rPr lang="en-US" sz="3200" dirty="0"/>
                <a:t>.</a:t>
              </a:r>
            </a:p>
            <a:p>
              <a:pPr algn="just"/>
              <a:endParaRPr lang="en-US" sz="700" dirty="0"/>
            </a:p>
            <a:p>
              <a:pPr algn="just"/>
              <a:r>
                <a:rPr lang="en-US" sz="3200" dirty="0"/>
                <a:t>                                                                               Quang Hy </a:t>
              </a:r>
              <a:r>
                <a:rPr lang="en-US" sz="3200" i="1" dirty="0" err="1"/>
                <a:t>tổng</a:t>
              </a:r>
              <a:r>
                <a:rPr lang="en-US" sz="3200" i="1" dirty="0"/>
                <a:t> </a:t>
              </a:r>
              <a:r>
                <a:rPr lang="en-US" sz="3200" i="1" dirty="0" err="1"/>
                <a:t>hợp</a:t>
              </a:r>
              <a:endParaRPr lang="vi-VN" sz="3200" i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C95E5-FB9E-1967-AACC-159F2520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5383" y="2315130"/>
            <a:ext cx="406099" cy="391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4F7056-B6E8-96F6-7462-8BDEF857E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755" y="2315130"/>
            <a:ext cx="406099" cy="391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1D72E1-1E4B-5DF2-2128-0B2231597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138" y="1836482"/>
            <a:ext cx="406099" cy="391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1B5D4-C8C6-8850-8498-28DC31F9A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653" y="2804978"/>
            <a:ext cx="406099" cy="391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4262B8-1DD5-A37F-1F53-285E0A12026F}"/>
              </a:ext>
            </a:extLst>
          </p:cNvPr>
          <p:cNvSpPr txBox="1"/>
          <p:nvPr/>
        </p:nvSpPr>
        <p:spPr>
          <a:xfrm>
            <a:off x="6175902" y="1726074"/>
            <a:ext cx="166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FAA1B-2EE1-FC42-3033-5CE12E4FF72F}"/>
              </a:ext>
            </a:extLst>
          </p:cNvPr>
          <p:cNvSpPr txBox="1"/>
          <p:nvPr/>
        </p:nvSpPr>
        <p:spPr>
          <a:xfrm>
            <a:off x="684727" y="2212032"/>
            <a:ext cx="1887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minh</a:t>
            </a:r>
            <a:endParaRPr lang="vi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4C106-E830-BC9A-03FA-D823CE7FB558}"/>
              </a:ext>
            </a:extLst>
          </p:cNvPr>
          <p:cNvSpPr txBox="1"/>
          <p:nvPr/>
        </p:nvSpPr>
        <p:spPr>
          <a:xfrm>
            <a:off x="9736231" y="2211001"/>
            <a:ext cx="1887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endParaRPr lang="vi-VN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7A6965-DFCF-21FD-75D1-4F3A2E5DF771}"/>
              </a:ext>
            </a:extLst>
          </p:cNvPr>
          <p:cNvSpPr txBox="1"/>
          <p:nvPr/>
        </p:nvSpPr>
        <p:spPr>
          <a:xfrm>
            <a:off x="8178025" y="2698694"/>
            <a:ext cx="203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86151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9" grpId="0"/>
      <p:bldP spid="9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C59D38-8957-741A-E6D9-5F13EF3A183A}"/>
              </a:ext>
            </a:extLst>
          </p:cNvPr>
          <p:cNvGrpSpPr/>
          <p:nvPr/>
        </p:nvGrpSpPr>
        <p:grpSpPr>
          <a:xfrm>
            <a:off x="3502962" y="775108"/>
            <a:ext cx="5728732" cy="1825051"/>
            <a:chOff x="7100504" y="2229086"/>
            <a:chExt cx="3790766" cy="18250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5AE94F-B260-0D20-747F-05AF351DF362}"/>
                </a:ext>
              </a:extLst>
            </p:cNvPr>
            <p:cNvSpPr txBox="1"/>
            <p:nvPr/>
          </p:nvSpPr>
          <p:spPr>
            <a:xfrm>
              <a:off x="7100505" y="2229086"/>
              <a:ext cx="3790765" cy="1825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ln w="1682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UVN Banh Mi" pitchFamily="2" charset="0"/>
                </a:rPr>
                <a:t>ĐẶT CÂU VỀ ĐẶC ĐIẺM CỦA MỘT SẢN PHẨM</a:t>
              </a:r>
              <a:endParaRPr lang="vi-VN" sz="4000" dirty="0">
                <a:ln w="16827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F8B4B-2EFD-6B40-7B94-D45F6BE43C6F}"/>
                </a:ext>
              </a:extLst>
            </p:cNvPr>
            <p:cNvSpPr txBox="1"/>
            <p:nvPr/>
          </p:nvSpPr>
          <p:spPr>
            <a:xfrm>
              <a:off x="7100504" y="2229086"/>
              <a:ext cx="3790765" cy="1825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ln w="0">
                    <a:solidFill>
                      <a:srgbClr val="00B05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dist="38100" dir="2700000" algn="tl" rotWithShape="0">
                      <a:srgbClr val="00B050"/>
                    </a:outerShdw>
                  </a:effectLst>
                  <a:latin typeface="UVN Banh Mi" pitchFamily="2" charset="0"/>
                </a:rPr>
                <a:t>ĐẶT CÂU VỀ ĐẶC ĐIỂM CỦA MỘT SẢN PHẨM</a:t>
              </a:r>
              <a:endParaRPr lang="vi-VN" sz="4000" dirty="0">
                <a:ln w="0">
                  <a:solidFill>
                    <a:srgbClr val="00B050"/>
                  </a:solidFill>
                </a:ln>
                <a:solidFill>
                  <a:srgbClr val="99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4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4ACCA-C951-0143-5152-FA07C0D4A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78514346-A801-291F-ABC5-0344E69643AF}"/>
              </a:ext>
            </a:extLst>
          </p:cNvPr>
          <p:cNvSpPr/>
          <p:nvPr/>
        </p:nvSpPr>
        <p:spPr>
          <a:xfrm>
            <a:off x="585731" y="1345924"/>
            <a:ext cx="11020538" cy="5129066"/>
          </a:xfrm>
          <a:custGeom>
            <a:avLst/>
            <a:gdLst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129066" fill="none" extrusionOk="0">
                <a:moveTo>
                  <a:pt x="0" y="480080"/>
                </a:moveTo>
                <a:cubicBezTo>
                  <a:pt x="-134046" y="194356"/>
                  <a:pt x="334213" y="61156"/>
                  <a:pt x="573702" y="0"/>
                </a:cubicBezTo>
                <a:cubicBezTo>
                  <a:pt x="5496964" y="283287"/>
                  <a:pt x="8385376" y="593729"/>
                  <a:pt x="10446835" y="0"/>
                </a:cubicBezTo>
                <a:cubicBezTo>
                  <a:pt x="10815565" y="78839"/>
                  <a:pt x="11069260" y="271649"/>
                  <a:pt x="11020538" y="480080"/>
                </a:cubicBezTo>
                <a:cubicBezTo>
                  <a:pt x="11001252" y="1364333"/>
                  <a:pt x="11141314" y="3852888"/>
                  <a:pt x="11020538" y="4648985"/>
                </a:cubicBezTo>
                <a:cubicBezTo>
                  <a:pt x="10935746" y="4927531"/>
                  <a:pt x="10641785" y="5050302"/>
                  <a:pt x="10446835" y="5129066"/>
                </a:cubicBezTo>
                <a:cubicBezTo>
                  <a:pt x="6134819" y="5192407"/>
                  <a:pt x="2885493" y="4716351"/>
                  <a:pt x="573702" y="5129066"/>
                </a:cubicBezTo>
                <a:cubicBezTo>
                  <a:pt x="266714" y="5004782"/>
                  <a:pt x="-40663" y="4935547"/>
                  <a:pt x="0" y="4648985"/>
                </a:cubicBezTo>
                <a:cubicBezTo>
                  <a:pt x="6135" y="4231688"/>
                  <a:pt x="127431" y="1139812"/>
                  <a:pt x="0" y="480080"/>
                </a:cubicBezTo>
                <a:close/>
              </a:path>
              <a:path w="11020538" h="5129066" stroke="0" extrusionOk="0">
                <a:moveTo>
                  <a:pt x="0" y="480080"/>
                </a:moveTo>
                <a:cubicBezTo>
                  <a:pt x="-49128" y="243976"/>
                  <a:pt x="266371" y="-15141"/>
                  <a:pt x="573702" y="0"/>
                </a:cubicBezTo>
                <a:cubicBezTo>
                  <a:pt x="1202141" y="706344"/>
                  <a:pt x="6218804" y="-30114"/>
                  <a:pt x="10446835" y="0"/>
                </a:cubicBezTo>
                <a:cubicBezTo>
                  <a:pt x="10754386" y="101090"/>
                  <a:pt x="10946948" y="284963"/>
                  <a:pt x="11020538" y="480080"/>
                </a:cubicBezTo>
                <a:cubicBezTo>
                  <a:pt x="11086808" y="972743"/>
                  <a:pt x="10984774" y="3195662"/>
                  <a:pt x="11020538" y="4648985"/>
                </a:cubicBezTo>
                <a:cubicBezTo>
                  <a:pt x="11053118" y="4934644"/>
                  <a:pt x="10736745" y="5215458"/>
                  <a:pt x="10446835" y="5129066"/>
                </a:cubicBezTo>
                <a:cubicBezTo>
                  <a:pt x="5904164" y="5992208"/>
                  <a:pt x="3415689" y="4658074"/>
                  <a:pt x="573702" y="5129066"/>
                </a:cubicBezTo>
                <a:cubicBezTo>
                  <a:pt x="313339" y="5098960"/>
                  <a:pt x="-5480" y="4850032"/>
                  <a:pt x="0" y="4648985"/>
                </a:cubicBezTo>
                <a:cubicBezTo>
                  <a:pt x="179231" y="4262281"/>
                  <a:pt x="-283929" y="1964227"/>
                  <a:pt x="0" y="480080"/>
                </a:cubicBezTo>
                <a:close/>
              </a:path>
              <a:path w="11020538" h="5129066" fill="none" stroke="0" extrusionOk="0">
                <a:moveTo>
                  <a:pt x="0" y="480080"/>
                </a:moveTo>
                <a:cubicBezTo>
                  <a:pt x="-70419" y="258443"/>
                  <a:pt x="252204" y="-35738"/>
                  <a:pt x="573702" y="0"/>
                </a:cubicBezTo>
                <a:cubicBezTo>
                  <a:pt x="5827550" y="23650"/>
                  <a:pt x="8347848" y="-110082"/>
                  <a:pt x="10446835" y="0"/>
                </a:cubicBezTo>
                <a:cubicBezTo>
                  <a:pt x="10727705" y="38729"/>
                  <a:pt x="11052452" y="237440"/>
                  <a:pt x="11020538" y="480080"/>
                </a:cubicBezTo>
                <a:cubicBezTo>
                  <a:pt x="10781360" y="1462591"/>
                  <a:pt x="11165675" y="4105865"/>
                  <a:pt x="11020538" y="4648985"/>
                </a:cubicBezTo>
                <a:cubicBezTo>
                  <a:pt x="11077845" y="4915933"/>
                  <a:pt x="10728948" y="5079167"/>
                  <a:pt x="10446835" y="5129066"/>
                </a:cubicBezTo>
                <a:cubicBezTo>
                  <a:pt x="7035622" y="5307291"/>
                  <a:pt x="2875329" y="5156672"/>
                  <a:pt x="573702" y="5129066"/>
                </a:cubicBezTo>
                <a:cubicBezTo>
                  <a:pt x="271392" y="5045614"/>
                  <a:pt x="10573" y="4971665"/>
                  <a:pt x="0" y="4648985"/>
                </a:cubicBezTo>
                <a:cubicBezTo>
                  <a:pt x="103351" y="4164624"/>
                  <a:pt x="112378" y="1129994"/>
                  <a:pt x="0" y="480080"/>
                </a:cubicBezTo>
                <a:close/>
              </a:path>
              <a:path w="11020538" h="5129066" fill="none" stroke="0" extrusionOk="0">
                <a:moveTo>
                  <a:pt x="0" y="480080"/>
                </a:moveTo>
                <a:cubicBezTo>
                  <a:pt x="-122014" y="181608"/>
                  <a:pt x="288840" y="56077"/>
                  <a:pt x="573702" y="0"/>
                </a:cubicBezTo>
                <a:cubicBezTo>
                  <a:pt x="5473431" y="208069"/>
                  <a:pt x="8099323" y="250530"/>
                  <a:pt x="10446835" y="0"/>
                </a:cubicBezTo>
                <a:cubicBezTo>
                  <a:pt x="10789568" y="50843"/>
                  <a:pt x="11056855" y="277199"/>
                  <a:pt x="11020538" y="480080"/>
                </a:cubicBezTo>
                <a:cubicBezTo>
                  <a:pt x="10837437" y="1368137"/>
                  <a:pt x="11205440" y="3970308"/>
                  <a:pt x="11020538" y="4648985"/>
                </a:cubicBezTo>
                <a:cubicBezTo>
                  <a:pt x="10974363" y="4926225"/>
                  <a:pt x="10695171" y="5042323"/>
                  <a:pt x="10446835" y="5129066"/>
                </a:cubicBezTo>
                <a:cubicBezTo>
                  <a:pt x="6257340" y="5174607"/>
                  <a:pt x="3009168" y="5095721"/>
                  <a:pt x="573702" y="5129066"/>
                </a:cubicBezTo>
                <a:cubicBezTo>
                  <a:pt x="261371" y="4996752"/>
                  <a:pt x="-39647" y="4937889"/>
                  <a:pt x="0" y="4648985"/>
                </a:cubicBezTo>
                <a:cubicBezTo>
                  <a:pt x="142866" y="4205636"/>
                  <a:pt x="177471" y="1117241"/>
                  <a:pt x="0" y="48008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80080 h 5129066"/>
                      <a:gd name="connsiteX1" fmla="*/ 573702 w 11020538"/>
                      <a:gd name="connsiteY1" fmla="*/ 0 h 5129066"/>
                      <a:gd name="connsiteX2" fmla="*/ 10446835 w 11020538"/>
                      <a:gd name="connsiteY2" fmla="*/ 0 h 5129066"/>
                      <a:gd name="connsiteX3" fmla="*/ 11020538 w 11020538"/>
                      <a:gd name="connsiteY3" fmla="*/ 480080 h 5129066"/>
                      <a:gd name="connsiteX4" fmla="*/ 11020538 w 11020538"/>
                      <a:gd name="connsiteY4" fmla="*/ 4648985 h 5129066"/>
                      <a:gd name="connsiteX5" fmla="*/ 10446835 w 11020538"/>
                      <a:gd name="connsiteY5" fmla="*/ 5129066 h 5129066"/>
                      <a:gd name="connsiteX6" fmla="*/ 573702 w 11020538"/>
                      <a:gd name="connsiteY6" fmla="*/ 5129066 h 5129066"/>
                      <a:gd name="connsiteX7" fmla="*/ 0 w 11020538"/>
                      <a:gd name="connsiteY7" fmla="*/ 4648985 h 5129066"/>
                      <a:gd name="connsiteX8" fmla="*/ 0 w 11020538"/>
                      <a:gd name="connsiteY8" fmla="*/ 480080 h 5129066"/>
                      <a:gd name="connsiteX0" fmla="*/ 0 w 11020538"/>
                      <a:gd name="connsiteY0" fmla="*/ 480080 h 5129066"/>
                      <a:gd name="connsiteX1" fmla="*/ 573702 w 11020538"/>
                      <a:gd name="connsiteY1" fmla="*/ 0 h 5129066"/>
                      <a:gd name="connsiteX2" fmla="*/ 10446835 w 11020538"/>
                      <a:gd name="connsiteY2" fmla="*/ 0 h 5129066"/>
                      <a:gd name="connsiteX3" fmla="*/ 11020538 w 11020538"/>
                      <a:gd name="connsiteY3" fmla="*/ 480080 h 5129066"/>
                      <a:gd name="connsiteX4" fmla="*/ 11020538 w 11020538"/>
                      <a:gd name="connsiteY4" fmla="*/ 4648985 h 5129066"/>
                      <a:gd name="connsiteX5" fmla="*/ 10446835 w 11020538"/>
                      <a:gd name="connsiteY5" fmla="*/ 5129066 h 5129066"/>
                      <a:gd name="connsiteX6" fmla="*/ 573702 w 11020538"/>
                      <a:gd name="connsiteY6" fmla="*/ 5129066 h 5129066"/>
                      <a:gd name="connsiteX7" fmla="*/ 0 w 11020538"/>
                      <a:gd name="connsiteY7" fmla="*/ 4648985 h 5129066"/>
                      <a:gd name="connsiteX8" fmla="*/ 0 w 11020538"/>
                      <a:gd name="connsiteY8" fmla="*/ 480080 h 5129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129066" fill="none" extrusionOk="0">
                        <a:moveTo>
                          <a:pt x="0" y="480080"/>
                        </a:moveTo>
                        <a:cubicBezTo>
                          <a:pt x="-89726" y="201524"/>
                          <a:pt x="315683" y="46002"/>
                          <a:pt x="573702" y="0"/>
                        </a:cubicBezTo>
                        <a:cubicBezTo>
                          <a:pt x="5441989" y="201450"/>
                          <a:pt x="8351465" y="242513"/>
                          <a:pt x="10446835" y="0"/>
                        </a:cubicBezTo>
                        <a:cubicBezTo>
                          <a:pt x="10794355" y="46168"/>
                          <a:pt x="11059927" y="260217"/>
                          <a:pt x="11020538" y="480080"/>
                        </a:cubicBezTo>
                        <a:cubicBezTo>
                          <a:pt x="10935579" y="1421833"/>
                          <a:pt x="11124566" y="3931666"/>
                          <a:pt x="11020538" y="4648985"/>
                        </a:cubicBezTo>
                        <a:cubicBezTo>
                          <a:pt x="10956558" y="4924113"/>
                          <a:pt x="10678863" y="5075885"/>
                          <a:pt x="10446835" y="5129066"/>
                        </a:cubicBezTo>
                        <a:cubicBezTo>
                          <a:pt x="6579878" y="5223999"/>
                          <a:pt x="3051875" y="5055512"/>
                          <a:pt x="573702" y="5129066"/>
                        </a:cubicBezTo>
                        <a:cubicBezTo>
                          <a:pt x="264853" y="5029956"/>
                          <a:pt x="-36004" y="4932827"/>
                          <a:pt x="0" y="4648985"/>
                        </a:cubicBezTo>
                        <a:cubicBezTo>
                          <a:pt x="49834" y="4153553"/>
                          <a:pt x="58590" y="1088658"/>
                          <a:pt x="0" y="480080"/>
                        </a:cubicBezTo>
                        <a:close/>
                      </a:path>
                      <a:path w="11020538" h="5129066" stroke="0" extrusionOk="0">
                        <a:moveTo>
                          <a:pt x="0" y="480080"/>
                        </a:moveTo>
                        <a:cubicBezTo>
                          <a:pt x="-48443" y="227704"/>
                          <a:pt x="248573" y="-4584"/>
                          <a:pt x="573702" y="0"/>
                        </a:cubicBezTo>
                        <a:cubicBezTo>
                          <a:pt x="1259413" y="615421"/>
                          <a:pt x="6713894" y="-56513"/>
                          <a:pt x="10446835" y="0"/>
                        </a:cubicBezTo>
                        <a:cubicBezTo>
                          <a:pt x="10741225" y="75031"/>
                          <a:pt x="10984109" y="265366"/>
                          <a:pt x="11020538" y="480080"/>
                        </a:cubicBezTo>
                        <a:cubicBezTo>
                          <a:pt x="11053913" y="1160856"/>
                          <a:pt x="11115941" y="3203085"/>
                          <a:pt x="11020538" y="4648985"/>
                        </a:cubicBezTo>
                        <a:cubicBezTo>
                          <a:pt x="11045401" y="4928000"/>
                          <a:pt x="10754239" y="5162633"/>
                          <a:pt x="10446835" y="5129066"/>
                        </a:cubicBezTo>
                        <a:cubicBezTo>
                          <a:pt x="6113687" y="5571596"/>
                          <a:pt x="3440243" y="4690653"/>
                          <a:pt x="573702" y="5129066"/>
                        </a:cubicBezTo>
                        <a:cubicBezTo>
                          <a:pt x="300242" y="5094856"/>
                          <a:pt x="-4163" y="4877364"/>
                          <a:pt x="0" y="4648985"/>
                        </a:cubicBezTo>
                        <a:cubicBezTo>
                          <a:pt x="30270" y="4168436"/>
                          <a:pt x="-167603" y="1938700"/>
                          <a:pt x="0" y="480080"/>
                        </a:cubicBezTo>
                        <a:close/>
                      </a:path>
                      <a:path w="11020538" h="5129066" fill="none" stroke="0" extrusionOk="0">
                        <a:moveTo>
                          <a:pt x="0" y="480080"/>
                        </a:moveTo>
                        <a:cubicBezTo>
                          <a:pt x="-52501" y="202583"/>
                          <a:pt x="267587" y="12706"/>
                          <a:pt x="573702" y="0"/>
                        </a:cubicBezTo>
                        <a:cubicBezTo>
                          <a:pt x="5646690" y="159501"/>
                          <a:pt x="8263577" y="36227"/>
                          <a:pt x="10446835" y="0"/>
                        </a:cubicBezTo>
                        <a:cubicBezTo>
                          <a:pt x="10732211" y="40456"/>
                          <a:pt x="11030116" y="259404"/>
                          <a:pt x="11020538" y="480080"/>
                        </a:cubicBezTo>
                        <a:cubicBezTo>
                          <a:pt x="10822891" y="1439303"/>
                          <a:pt x="11151635" y="4067823"/>
                          <a:pt x="11020538" y="4648985"/>
                        </a:cubicBezTo>
                        <a:cubicBezTo>
                          <a:pt x="11046462" y="4922161"/>
                          <a:pt x="10731133" y="5070992"/>
                          <a:pt x="10446835" y="5129066"/>
                        </a:cubicBezTo>
                        <a:cubicBezTo>
                          <a:pt x="6705917" y="5212723"/>
                          <a:pt x="2960753" y="5435174"/>
                          <a:pt x="573702" y="5129066"/>
                        </a:cubicBezTo>
                        <a:cubicBezTo>
                          <a:pt x="257045" y="5045158"/>
                          <a:pt x="-28252" y="4931435"/>
                          <a:pt x="0" y="4648985"/>
                        </a:cubicBezTo>
                        <a:cubicBezTo>
                          <a:pt x="88380" y="4150288"/>
                          <a:pt x="82331" y="1056552"/>
                          <a:pt x="0" y="48008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5DB3CD-6783-1AF1-2480-39DEA5C161B7}"/>
              </a:ext>
            </a:extLst>
          </p:cNvPr>
          <p:cNvGrpSpPr/>
          <p:nvPr/>
        </p:nvGrpSpPr>
        <p:grpSpPr>
          <a:xfrm>
            <a:off x="378307" y="337055"/>
            <a:ext cx="7975579" cy="687919"/>
            <a:chOff x="310632" y="188708"/>
            <a:chExt cx="6613907" cy="687919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0A0460B-AC2E-C3EE-09C4-C140D6BCA12B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92519C-2629-6776-14D9-AF4CF316EC67}"/>
                </a:ext>
              </a:extLst>
            </p:cNvPr>
            <p:cNvSpPr txBox="1"/>
            <p:nvPr/>
          </p:nvSpPr>
          <p:spPr>
            <a:xfrm>
              <a:off x="310632" y="226340"/>
              <a:ext cx="661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3.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1 -2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câu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về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đặc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điểm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.</a:t>
              </a:r>
              <a:endParaRPr lang="vi-VN" sz="3600" dirty="0">
                <a:solidFill>
                  <a:srgbClr val="FF505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7DFC019-8B65-CE18-9E99-86EED2C33085}"/>
              </a:ext>
            </a:extLst>
          </p:cNvPr>
          <p:cNvSpPr txBox="1"/>
          <p:nvPr/>
        </p:nvSpPr>
        <p:spPr>
          <a:xfrm>
            <a:off x="865272" y="1900533"/>
            <a:ext cx="52943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F0"/>
                </a:solidFill>
              </a:rPr>
              <a:t>M: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xảo</a:t>
            </a:r>
            <a:r>
              <a:rPr lang="en-US" sz="3200" dirty="0"/>
              <a:t>.</a:t>
            </a:r>
          </a:p>
          <a:p>
            <a:pPr algn="just"/>
            <a:endParaRPr lang="en-US" sz="7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CB26D9-0E84-DDF6-D257-E16BDAB7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99" y="2992145"/>
            <a:ext cx="3885184" cy="21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213583A-6D10-1814-0085-75E154E2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41" y="2992145"/>
            <a:ext cx="1232747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AAA7CD7-FDB1-777A-A3D1-788D03AC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38" y="3311559"/>
            <a:ext cx="2805302" cy="17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4817C5A-BA3E-7D7C-8F32-CDAF2CD2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72" y="2942182"/>
            <a:ext cx="1539034" cy="21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E363ECA-E886-B903-01CA-C3F03D62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343" y="2924997"/>
            <a:ext cx="1639370" cy="231971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478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4ACCA-C951-0143-5152-FA07C0D4A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5DB3CD-6783-1AF1-2480-39DEA5C161B7}"/>
              </a:ext>
            </a:extLst>
          </p:cNvPr>
          <p:cNvGrpSpPr/>
          <p:nvPr/>
        </p:nvGrpSpPr>
        <p:grpSpPr>
          <a:xfrm>
            <a:off x="378307" y="337055"/>
            <a:ext cx="7975579" cy="687919"/>
            <a:chOff x="310632" y="188708"/>
            <a:chExt cx="6613907" cy="687919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0A0460B-AC2E-C3EE-09C4-C140D6BCA12B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92519C-2629-6776-14D9-AF4CF316EC67}"/>
                </a:ext>
              </a:extLst>
            </p:cNvPr>
            <p:cNvSpPr txBox="1"/>
            <p:nvPr/>
          </p:nvSpPr>
          <p:spPr>
            <a:xfrm>
              <a:off x="310632" y="226340"/>
              <a:ext cx="661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3.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1 -2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câu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về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đặc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điểm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.</a:t>
              </a:r>
              <a:endParaRPr lang="vi-VN" sz="3600" dirty="0">
                <a:solidFill>
                  <a:srgbClr val="FF5050"/>
                </a:solidFill>
              </a:endParaRPr>
            </a:p>
          </p:txBody>
        </p:sp>
      </p:grp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E025FB-F5DF-3A2F-CFB9-4DBE5B3EDF7A}"/>
              </a:ext>
            </a:extLst>
          </p:cNvPr>
          <p:cNvSpPr/>
          <p:nvPr/>
        </p:nvSpPr>
        <p:spPr>
          <a:xfrm>
            <a:off x="585731" y="1345924"/>
            <a:ext cx="11020538" cy="3894963"/>
          </a:xfrm>
          <a:custGeom>
            <a:avLst/>
            <a:gdLst>
              <a:gd name="connsiteX0" fmla="*/ 0 w 11020538"/>
              <a:gd name="connsiteY0" fmla="*/ 364568 h 3894963"/>
              <a:gd name="connsiteX1" fmla="*/ 573702 w 11020538"/>
              <a:gd name="connsiteY1" fmla="*/ 0 h 3894963"/>
              <a:gd name="connsiteX2" fmla="*/ 10446835 w 11020538"/>
              <a:gd name="connsiteY2" fmla="*/ 0 h 3894963"/>
              <a:gd name="connsiteX3" fmla="*/ 11020538 w 11020538"/>
              <a:gd name="connsiteY3" fmla="*/ 364568 h 3894963"/>
              <a:gd name="connsiteX4" fmla="*/ 11020538 w 11020538"/>
              <a:gd name="connsiteY4" fmla="*/ 3530394 h 3894963"/>
              <a:gd name="connsiteX5" fmla="*/ 10446835 w 11020538"/>
              <a:gd name="connsiteY5" fmla="*/ 3894963 h 3894963"/>
              <a:gd name="connsiteX6" fmla="*/ 573702 w 11020538"/>
              <a:gd name="connsiteY6" fmla="*/ 3894963 h 3894963"/>
              <a:gd name="connsiteX7" fmla="*/ 0 w 11020538"/>
              <a:gd name="connsiteY7" fmla="*/ 3530394 h 3894963"/>
              <a:gd name="connsiteX8" fmla="*/ 0 w 11020538"/>
              <a:gd name="connsiteY8" fmla="*/ 364568 h 3894963"/>
              <a:gd name="connsiteX0" fmla="*/ 0 w 11020538"/>
              <a:gd name="connsiteY0" fmla="*/ 364568 h 3894963"/>
              <a:gd name="connsiteX1" fmla="*/ 573702 w 11020538"/>
              <a:gd name="connsiteY1" fmla="*/ 0 h 3894963"/>
              <a:gd name="connsiteX2" fmla="*/ 10446835 w 11020538"/>
              <a:gd name="connsiteY2" fmla="*/ 0 h 3894963"/>
              <a:gd name="connsiteX3" fmla="*/ 11020538 w 11020538"/>
              <a:gd name="connsiteY3" fmla="*/ 364568 h 3894963"/>
              <a:gd name="connsiteX4" fmla="*/ 11020538 w 11020538"/>
              <a:gd name="connsiteY4" fmla="*/ 3530394 h 3894963"/>
              <a:gd name="connsiteX5" fmla="*/ 10446835 w 11020538"/>
              <a:gd name="connsiteY5" fmla="*/ 3894963 h 3894963"/>
              <a:gd name="connsiteX6" fmla="*/ 573702 w 11020538"/>
              <a:gd name="connsiteY6" fmla="*/ 3894963 h 3894963"/>
              <a:gd name="connsiteX7" fmla="*/ 0 w 11020538"/>
              <a:gd name="connsiteY7" fmla="*/ 3530394 h 3894963"/>
              <a:gd name="connsiteX8" fmla="*/ 0 w 11020538"/>
              <a:gd name="connsiteY8" fmla="*/ 364568 h 3894963"/>
              <a:gd name="connsiteX0" fmla="*/ 0 w 11020538"/>
              <a:gd name="connsiteY0" fmla="*/ 364568 h 3894963"/>
              <a:gd name="connsiteX1" fmla="*/ 573702 w 11020538"/>
              <a:gd name="connsiteY1" fmla="*/ 0 h 3894963"/>
              <a:gd name="connsiteX2" fmla="*/ 10446835 w 11020538"/>
              <a:gd name="connsiteY2" fmla="*/ 0 h 3894963"/>
              <a:gd name="connsiteX3" fmla="*/ 11020538 w 11020538"/>
              <a:gd name="connsiteY3" fmla="*/ 364568 h 3894963"/>
              <a:gd name="connsiteX4" fmla="*/ 11020538 w 11020538"/>
              <a:gd name="connsiteY4" fmla="*/ 3530394 h 3894963"/>
              <a:gd name="connsiteX5" fmla="*/ 10446835 w 11020538"/>
              <a:gd name="connsiteY5" fmla="*/ 3894963 h 3894963"/>
              <a:gd name="connsiteX6" fmla="*/ 573702 w 11020538"/>
              <a:gd name="connsiteY6" fmla="*/ 3894963 h 3894963"/>
              <a:gd name="connsiteX7" fmla="*/ 0 w 11020538"/>
              <a:gd name="connsiteY7" fmla="*/ 3530394 h 3894963"/>
              <a:gd name="connsiteX8" fmla="*/ 0 w 11020538"/>
              <a:gd name="connsiteY8" fmla="*/ 364568 h 389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3894963" fill="none" extrusionOk="0">
                <a:moveTo>
                  <a:pt x="0" y="364568"/>
                </a:moveTo>
                <a:cubicBezTo>
                  <a:pt x="-94728" y="150354"/>
                  <a:pt x="290055" y="22443"/>
                  <a:pt x="573702" y="0"/>
                </a:cubicBezTo>
                <a:cubicBezTo>
                  <a:pt x="5637511" y="467866"/>
                  <a:pt x="8378460" y="513903"/>
                  <a:pt x="10446835" y="0"/>
                </a:cubicBezTo>
                <a:cubicBezTo>
                  <a:pt x="10780412" y="23361"/>
                  <a:pt x="11066878" y="213348"/>
                  <a:pt x="11020538" y="364568"/>
                </a:cubicBezTo>
                <a:cubicBezTo>
                  <a:pt x="10924652" y="1077577"/>
                  <a:pt x="11133303" y="2917655"/>
                  <a:pt x="11020538" y="3530394"/>
                </a:cubicBezTo>
                <a:cubicBezTo>
                  <a:pt x="10953121" y="3741651"/>
                  <a:pt x="10663685" y="3837902"/>
                  <a:pt x="10446835" y="3894963"/>
                </a:cubicBezTo>
                <a:cubicBezTo>
                  <a:pt x="6476273" y="3953343"/>
                  <a:pt x="3055141" y="3797397"/>
                  <a:pt x="573702" y="3894963"/>
                </a:cubicBezTo>
                <a:cubicBezTo>
                  <a:pt x="262258" y="3842145"/>
                  <a:pt x="-59338" y="3761202"/>
                  <a:pt x="0" y="3530394"/>
                </a:cubicBezTo>
                <a:cubicBezTo>
                  <a:pt x="11378" y="3227481"/>
                  <a:pt x="95113" y="867306"/>
                  <a:pt x="0" y="364568"/>
                </a:cubicBezTo>
                <a:close/>
              </a:path>
              <a:path w="11020538" h="3894963" stroke="0" extrusionOk="0">
                <a:moveTo>
                  <a:pt x="0" y="364568"/>
                </a:moveTo>
                <a:cubicBezTo>
                  <a:pt x="-48763" y="189395"/>
                  <a:pt x="282352" y="-27192"/>
                  <a:pt x="573702" y="0"/>
                </a:cubicBezTo>
                <a:cubicBezTo>
                  <a:pt x="1077577" y="879093"/>
                  <a:pt x="6580352" y="-33409"/>
                  <a:pt x="10446835" y="0"/>
                </a:cubicBezTo>
                <a:cubicBezTo>
                  <a:pt x="10729689" y="43788"/>
                  <a:pt x="10974877" y="210041"/>
                  <a:pt x="11020538" y="364568"/>
                </a:cubicBezTo>
                <a:cubicBezTo>
                  <a:pt x="11047972" y="895546"/>
                  <a:pt x="10784709" y="2413005"/>
                  <a:pt x="11020538" y="3530394"/>
                </a:cubicBezTo>
                <a:cubicBezTo>
                  <a:pt x="11093228" y="3786552"/>
                  <a:pt x="10758805" y="3916360"/>
                  <a:pt x="10446835" y="3894963"/>
                </a:cubicBezTo>
                <a:cubicBezTo>
                  <a:pt x="6072658" y="4403369"/>
                  <a:pt x="3308063" y="3294843"/>
                  <a:pt x="573702" y="3894963"/>
                </a:cubicBezTo>
                <a:cubicBezTo>
                  <a:pt x="263105" y="3861089"/>
                  <a:pt x="-4482" y="3687741"/>
                  <a:pt x="0" y="3530394"/>
                </a:cubicBezTo>
                <a:cubicBezTo>
                  <a:pt x="97579" y="3217928"/>
                  <a:pt x="-291919" y="1511486"/>
                  <a:pt x="0" y="364568"/>
                </a:cubicBezTo>
                <a:close/>
              </a:path>
              <a:path w="11020538" h="3894963" fill="none" stroke="0" extrusionOk="0">
                <a:moveTo>
                  <a:pt x="0" y="364568"/>
                </a:moveTo>
                <a:cubicBezTo>
                  <a:pt x="-73785" y="162183"/>
                  <a:pt x="244624" y="-40713"/>
                  <a:pt x="573702" y="0"/>
                </a:cubicBezTo>
                <a:cubicBezTo>
                  <a:pt x="5525878" y="-10936"/>
                  <a:pt x="8156355" y="-85120"/>
                  <a:pt x="10446835" y="0"/>
                </a:cubicBezTo>
                <a:cubicBezTo>
                  <a:pt x="10732674" y="5648"/>
                  <a:pt x="11049957" y="169634"/>
                  <a:pt x="11020538" y="364568"/>
                </a:cubicBezTo>
                <a:cubicBezTo>
                  <a:pt x="10802168" y="1087170"/>
                  <a:pt x="11171958" y="3160127"/>
                  <a:pt x="11020538" y="3530394"/>
                </a:cubicBezTo>
                <a:cubicBezTo>
                  <a:pt x="11015925" y="3732265"/>
                  <a:pt x="10710620" y="3898112"/>
                  <a:pt x="10446835" y="3894963"/>
                </a:cubicBezTo>
                <a:cubicBezTo>
                  <a:pt x="6994097" y="4017056"/>
                  <a:pt x="2763660" y="3925188"/>
                  <a:pt x="573702" y="3894963"/>
                </a:cubicBezTo>
                <a:cubicBezTo>
                  <a:pt x="264500" y="3834045"/>
                  <a:pt x="-20750" y="3774964"/>
                  <a:pt x="0" y="3530394"/>
                </a:cubicBezTo>
                <a:cubicBezTo>
                  <a:pt x="137746" y="3205491"/>
                  <a:pt x="53533" y="834392"/>
                  <a:pt x="0" y="364568"/>
                </a:cubicBezTo>
                <a:close/>
              </a:path>
              <a:path w="11020538" h="3894963" fill="none" stroke="0" extrusionOk="0">
                <a:moveTo>
                  <a:pt x="0" y="364568"/>
                </a:moveTo>
                <a:cubicBezTo>
                  <a:pt x="-87602" y="145432"/>
                  <a:pt x="276727" y="17172"/>
                  <a:pt x="573702" y="0"/>
                </a:cubicBezTo>
                <a:cubicBezTo>
                  <a:pt x="5799138" y="302916"/>
                  <a:pt x="7995976" y="334256"/>
                  <a:pt x="10446835" y="0"/>
                </a:cubicBezTo>
                <a:cubicBezTo>
                  <a:pt x="10762855" y="37035"/>
                  <a:pt x="11057070" y="207378"/>
                  <a:pt x="11020538" y="364568"/>
                </a:cubicBezTo>
                <a:cubicBezTo>
                  <a:pt x="10851349" y="1088698"/>
                  <a:pt x="11123092" y="3017419"/>
                  <a:pt x="11020538" y="3530394"/>
                </a:cubicBezTo>
                <a:cubicBezTo>
                  <a:pt x="11009506" y="3741249"/>
                  <a:pt x="10685119" y="3826887"/>
                  <a:pt x="10446835" y="3894963"/>
                </a:cubicBezTo>
                <a:cubicBezTo>
                  <a:pt x="6234624" y="3905828"/>
                  <a:pt x="2751756" y="4269345"/>
                  <a:pt x="573702" y="3894963"/>
                </a:cubicBezTo>
                <a:cubicBezTo>
                  <a:pt x="260412" y="3836457"/>
                  <a:pt x="-67304" y="3782833"/>
                  <a:pt x="0" y="3530394"/>
                </a:cubicBezTo>
                <a:cubicBezTo>
                  <a:pt x="88361" y="3187300"/>
                  <a:pt x="102262" y="834651"/>
                  <a:pt x="0" y="364568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364568 h 3894963"/>
                      <a:gd name="connsiteX1" fmla="*/ 573702 w 11020538"/>
                      <a:gd name="connsiteY1" fmla="*/ 0 h 3894963"/>
                      <a:gd name="connsiteX2" fmla="*/ 10446835 w 11020538"/>
                      <a:gd name="connsiteY2" fmla="*/ 0 h 3894963"/>
                      <a:gd name="connsiteX3" fmla="*/ 11020538 w 11020538"/>
                      <a:gd name="connsiteY3" fmla="*/ 364568 h 3894963"/>
                      <a:gd name="connsiteX4" fmla="*/ 11020538 w 11020538"/>
                      <a:gd name="connsiteY4" fmla="*/ 3530394 h 3894963"/>
                      <a:gd name="connsiteX5" fmla="*/ 10446835 w 11020538"/>
                      <a:gd name="connsiteY5" fmla="*/ 3894963 h 3894963"/>
                      <a:gd name="connsiteX6" fmla="*/ 573702 w 11020538"/>
                      <a:gd name="connsiteY6" fmla="*/ 3894963 h 3894963"/>
                      <a:gd name="connsiteX7" fmla="*/ 0 w 11020538"/>
                      <a:gd name="connsiteY7" fmla="*/ 3530394 h 3894963"/>
                      <a:gd name="connsiteX8" fmla="*/ 0 w 11020538"/>
                      <a:gd name="connsiteY8" fmla="*/ 364568 h 3894963"/>
                      <a:gd name="connsiteX0" fmla="*/ 0 w 11020538"/>
                      <a:gd name="connsiteY0" fmla="*/ 364568 h 3894963"/>
                      <a:gd name="connsiteX1" fmla="*/ 573702 w 11020538"/>
                      <a:gd name="connsiteY1" fmla="*/ 0 h 3894963"/>
                      <a:gd name="connsiteX2" fmla="*/ 10446835 w 11020538"/>
                      <a:gd name="connsiteY2" fmla="*/ 0 h 3894963"/>
                      <a:gd name="connsiteX3" fmla="*/ 11020538 w 11020538"/>
                      <a:gd name="connsiteY3" fmla="*/ 364568 h 3894963"/>
                      <a:gd name="connsiteX4" fmla="*/ 11020538 w 11020538"/>
                      <a:gd name="connsiteY4" fmla="*/ 3530394 h 3894963"/>
                      <a:gd name="connsiteX5" fmla="*/ 10446835 w 11020538"/>
                      <a:gd name="connsiteY5" fmla="*/ 3894963 h 3894963"/>
                      <a:gd name="connsiteX6" fmla="*/ 573702 w 11020538"/>
                      <a:gd name="connsiteY6" fmla="*/ 3894963 h 3894963"/>
                      <a:gd name="connsiteX7" fmla="*/ 0 w 11020538"/>
                      <a:gd name="connsiteY7" fmla="*/ 3530394 h 3894963"/>
                      <a:gd name="connsiteX8" fmla="*/ 0 w 11020538"/>
                      <a:gd name="connsiteY8" fmla="*/ 364568 h 3894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3894963" fill="none" extrusionOk="0">
                        <a:moveTo>
                          <a:pt x="0" y="364568"/>
                        </a:moveTo>
                        <a:cubicBezTo>
                          <a:pt x="-74255" y="153665"/>
                          <a:pt x="281445" y="15401"/>
                          <a:pt x="573702" y="0"/>
                        </a:cubicBezTo>
                        <a:cubicBezTo>
                          <a:pt x="5481827" y="236114"/>
                          <a:pt x="8359997" y="322681"/>
                          <a:pt x="10446835" y="0"/>
                        </a:cubicBezTo>
                        <a:cubicBezTo>
                          <a:pt x="10779033" y="21236"/>
                          <a:pt x="11057965" y="202430"/>
                          <a:pt x="11020538" y="364568"/>
                        </a:cubicBezTo>
                        <a:cubicBezTo>
                          <a:pt x="10888645" y="1109103"/>
                          <a:pt x="11113108" y="3012649"/>
                          <a:pt x="11020538" y="3530394"/>
                        </a:cubicBezTo>
                        <a:cubicBezTo>
                          <a:pt x="10978190" y="3737534"/>
                          <a:pt x="10675729" y="3846212"/>
                          <a:pt x="10446835" y="3894963"/>
                        </a:cubicBezTo>
                        <a:cubicBezTo>
                          <a:pt x="6604204" y="3962424"/>
                          <a:pt x="3117664" y="3924846"/>
                          <a:pt x="573702" y="3894963"/>
                        </a:cubicBezTo>
                        <a:cubicBezTo>
                          <a:pt x="261741" y="3849134"/>
                          <a:pt x="-46232" y="3753549"/>
                          <a:pt x="0" y="3530394"/>
                        </a:cubicBezTo>
                        <a:cubicBezTo>
                          <a:pt x="46848" y="3164060"/>
                          <a:pt x="26727" y="816490"/>
                          <a:pt x="0" y="364568"/>
                        </a:cubicBezTo>
                        <a:close/>
                      </a:path>
                      <a:path w="11020538" h="3894963" stroke="0" extrusionOk="0">
                        <a:moveTo>
                          <a:pt x="0" y="364568"/>
                        </a:moveTo>
                        <a:cubicBezTo>
                          <a:pt x="-48318" y="178826"/>
                          <a:pt x="249913" y="-7950"/>
                          <a:pt x="573702" y="0"/>
                        </a:cubicBezTo>
                        <a:cubicBezTo>
                          <a:pt x="1255325" y="596909"/>
                          <a:pt x="6696450" y="-39600"/>
                          <a:pt x="10446835" y="0"/>
                        </a:cubicBezTo>
                        <a:cubicBezTo>
                          <a:pt x="10724224" y="32968"/>
                          <a:pt x="10984313" y="205065"/>
                          <a:pt x="11020538" y="364568"/>
                        </a:cubicBezTo>
                        <a:cubicBezTo>
                          <a:pt x="11042973" y="924134"/>
                          <a:pt x="10966408" y="2423288"/>
                          <a:pt x="11020538" y="3530394"/>
                        </a:cubicBezTo>
                        <a:cubicBezTo>
                          <a:pt x="11061891" y="3759573"/>
                          <a:pt x="10764555" y="3898997"/>
                          <a:pt x="10446835" y="3894963"/>
                        </a:cubicBezTo>
                        <a:cubicBezTo>
                          <a:pt x="6189387" y="4169038"/>
                          <a:pt x="3521601" y="3578173"/>
                          <a:pt x="573702" y="3894963"/>
                        </a:cubicBezTo>
                        <a:cubicBezTo>
                          <a:pt x="260905" y="3860400"/>
                          <a:pt x="-3680" y="3704381"/>
                          <a:pt x="0" y="3530394"/>
                        </a:cubicBezTo>
                        <a:cubicBezTo>
                          <a:pt x="28270" y="3174263"/>
                          <a:pt x="-77335" y="1464397"/>
                          <a:pt x="0" y="364568"/>
                        </a:cubicBezTo>
                        <a:close/>
                      </a:path>
                      <a:path w="11020538" h="3894963" fill="none" stroke="0" extrusionOk="0">
                        <a:moveTo>
                          <a:pt x="0" y="364568"/>
                        </a:moveTo>
                        <a:cubicBezTo>
                          <a:pt x="-67602" y="142907"/>
                          <a:pt x="261488" y="12396"/>
                          <a:pt x="573702" y="0"/>
                        </a:cubicBezTo>
                        <a:cubicBezTo>
                          <a:pt x="5400714" y="83079"/>
                          <a:pt x="8087967" y="33613"/>
                          <a:pt x="10446835" y="0"/>
                        </a:cubicBezTo>
                        <a:cubicBezTo>
                          <a:pt x="10756959" y="14958"/>
                          <a:pt x="11033390" y="185925"/>
                          <a:pt x="11020538" y="364568"/>
                        </a:cubicBezTo>
                        <a:cubicBezTo>
                          <a:pt x="10813928" y="1080576"/>
                          <a:pt x="11147086" y="3092738"/>
                          <a:pt x="11020538" y="3530394"/>
                        </a:cubicBezTo>
                        <a:cubicBezTo>
                          <a:pt x="11005687" y="3734297"/>
                          <a:pt x="10717992" y="3870526"/>
                          <a:pt x="10446835" y="3894963"/>
                        </a:cubicBezTo>
                        <a:cubicBezTo>
                          <a:pt x="6818287" y="3966629"/>
                          <a:pt x="2866183" y="4259437"/>
                          <a:pt x="573702" y="3894963"/>
                        </a:cubicBezTo>
                        <a:cubicBezTo>
                          <a:pt x="258261" y="3833847"/>
                          <a:pt x="-36911" y="3758218"/>
                          <a:pt x="0" y="3530394"/>
                        </a:cubicBezTo>
                        <a:cubicBezTo>
                          <a:pt x="81429" y="3151564"/>
                          <a:pt x="38443" y="797509"/>
                          <a:pt x="0" y="3645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06FBFF-DB8C-1E47-A9B3-D42EB37B0DE4}"/>
              </a:ext>
            </a:extLst>
          </p:cNvPr>
          <p:cNvGrpSpPr/>
          <p:nvPr/>
        </p:nvGrpSpPr>
        <p:grpSpPr>
          <a:xfrm>
            <a:off x="868160" y="1780249"/>
            <a:ext cx="9177529" cy="3226106"/>
            <a:chOff x="868160" y="1780249"/>
            <a:chExt cx="9177529" cy="32261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A6F814-8276-B752-5F8C-CD7908ECEFFF}"/>
                </a:ext>
              </a:extLst>
            </p:cNvPr>
            <p:cNvSpPr txBox="1"/>
            <p:nvPr/>
          </p:nvSpPr>
          <p:spPr>
            <a:xfrm>
              <a:off x="978243" y="1851645"/>
              <a:ext cx="9067446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B0F0"/>
                  </a:solidFill>
                </a:rPr>
                <a:t>     </a:t>
              </a:r>
              <a:r>
                <a:rPr lang="en-US" sz="3200" dirty="0" err="1">
                  <a:solidFill>
                    <a:srgbClr val="00B0F0"/>
                  </a:solidFill>
                </a:rPr>
                <a:t>Gợi</a:t>
              </a:r>
              <a:r>
                <a:rPr lang="en-US" sz="3200" dirty="0">
                  <a:solidFill>
                    <a:srgbClr val="00B0F0"/>
                  </a:solidFill>
                </a:rPr>
                <a:t> ý:</a:t>
              </a:r>
            </a:p>
            <a:p>
              <a:pPr marL="457200" indent="-457200" algn="just">
                <a:buFont typeface="Calibri" panose="020F0502020204030204" pitchFamily="34" charset="0"/>
                <a:buChar char="+"/>
              </a:pPr>
              <a:r>
                <a:rPr lang="en-US" sz="3200" dirty="0" err="1"/>
                <a:t>Sản</a:t>
              </a:r>
              <a:r>
                <a:rPr lang="en-US" sz="3200" dirty="0"/>
                <a:t> </a:t>
              </a:r>
              <a:r>
                <a:rPr lang="en-US" sz="3200" dirty="0" err="1"/>
                <a:t>phẩm</a:t>
              </a:r>
              <a:r>
                <a:rPr lang="en-US" sz="3200" dirty="0"/>
                <a:t> </a:t>
              </a:r>
              <a:r>
                <a:rPr lang="en-US" sz="3200" dirty="0" err="1"/>
                <a:t>em</a:t>
              </a:r>
              <a:r>
                <a:rPr lang="en-US" sz="3200" dirty="0"/>
                <a:t> </a:t>
              </a:r>
              <a:r>
                <a:rPr lang="en-US" sz="3200" dirty="0" err="1"/>
                <a:t>nhắc</a:t>
              </a:r>
              <a:r>
                <a:rPr lang="en-US" sz="3200" dirty="0"/>
                <a:t> </a:t>
              </a:r>
              <a:r>
                <a:rPr lang="en-US" sz="3200" dirty="0" err="1"/>
                <a:t>đến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gì</a:t>
              </a:r>
              <a:r>
                <a:rPr lang="en-US" sz="3200" dirty="0"/>
                <a:t>?</a:t>
              </a:r>
            </a:p>
            <a:p>
              <a:pPr marL="457200" indent="-457200" algn="just">
                <a:buFont typeface="Calibri" panose="020F0502020204030204" pitchFamily="34" charset="0"/>
                <a:buChar char="+"/>
              </a:pPr>
              <a:r>
                <a:rPr lang="en-US" sz="3200" dirty="0" err="1"/>
                <a:t>Sản</a:t>
              </a:r>
              <a:r>
                <a:rPr lang="en-US" sz="3200" dirty="0"/>
                <a:t> </a:t>
              </a:r>
              <a:r>
                <a:rPr lang="en-US" sz="3200" dirty="0" err="1"/>
                <a:t>phẩm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chế</a:t>
              </a:r>
              <a:r>
                <a:rPr lang="en-US" sz="3200" dirty="0"/>
                <a:t> </a:t>
              </a:r>
              <a:r>
                <a:rPr lang="en-US" sz="3200" dirty="0" err="1"/>
                <a:t>tạo</a:t>
              </a:r>
              <a:r>
                <a:rPr lang="en-US" sz="3200" dirty="0"/>
                <a:t>/ </a:t>
              </a:r>
              <a:r>
                <a:rPr lang="en-US" sz="3200" dirty="0" err="1"/>
                <a:t>sản</a:t>
              </a:r>
              <a:r>
                <a:rPr lang="en-US" sz="3200" dirty="0"/>
                <a:t> </a:t>
              </a:r>
              <a:r>
                <a:rPr lang="en-US" sz="3200" dirty="0" err="1"/>
                <a:t>xuất</a:t>
              </a:r>
              <a:r>
                <a:rPr lang="en-US" sz="3200" dirty="0"/>
                <a:t> </a:t>
              </a:r>
              <a:r>
                <a:rPr lang="en-US" sz="3200" dirty="0" err="1"/>
                <a:t>như</a:t>
              </a:r>
              <a:r>
                <a:rPr lang="en-US" sz="3200" dirty="0"/>
                <a:t> </a:t>
              </a:r>
              <a:r>
                <a:rPr lang="en-US" sz="3200" dirty="0" err="1"/>
                <a:t>thế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?</a:t>
              </a:r>
            </a:p>
            <a:p>
              <a:pPr marL="457200" indent="-457200" algn="just">
                <a:buFont typeface="Calibri" panose="020F0502020204030204" pitchFamily="34" charset="0"/>
                <a:buChar char="+"/>
              </a:pPr>
              <a:r>
                <a:rPr lang="en-US" sz="3200" dirty="0" err="1"/>
                <a:t>Sản</a:t>
              </a:r>
              <a:r>
                <a:rPr lang="en-US" sz="3200" dirty="0"/>
                <a:t> </a:t>
              </a:r>
              <a:r>
                <a:rPr lang="en-US" sz="3200" dirty="0" err="1"/>
                <a:t>phẩm</a:t>
              </a:r>
              <a:r>
                <a:rPr lang="en-US" sz="3200" dirty="0"/>
                <a:t> </a:t>
              </a: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đặc</a:t>
              </a:r>
              <a:r>
                <a:rPr lang="en-US" sz="3200" dirty="0"/>
                <a:t> </a:t>
              </a:r>
              <a:r>
                <a:rPr lang="en-US" sz="3200" dirty="0" err="1"/>
                <a:t>điểm</a:t>
              </a:r>
              <a:r>
                <a:rPr lang="en-US" sz="3200" dirty="0"/>
                <a:t> </a:t>
              </a:r>
              <a:r>
                <a:rPr lang="en-US" sz="3200" dirty="0" err="1"/>
                <a:t>gì</a:t>
              </a:r>
              <a:r>
                <a:rPr lang="en-US" sz="3200" dirty="0"/>
                <a:t> </a:t>
              </a:r>
              <a:r>
                <a:rPr lang="en-US" sz="3200" dirty="0" err="1"/>
                <a:t>nổi</a:t>
              </a:r>
              <a:r>
                <a:rPr lang="en-US" sz="3200" dirty="0"/>
                <a:t> </a:t>
              </a:r>
              <a:r>
                <a:rPr lang="en-US" sz="3200" dirty="0" err="1"/>
                <a:t>bật</a:t>
              </a:r>
              <a:r>
                <a:rPr lang="en-US" sz="3200" dirty="0"/>
                <a:t>?</a:t>
              </a:r>
            </a:p>
            <a:p>
              <a:pPr marL="457200" indent="-457200" algn="just">
                <a:buFont typeface="Calibri" panose="020F0502020204030204" pitchFamily="34" charset="0"/>
                <a:buChar char="+"/>
              </a:pPr>
              <a:r>
                <a:rPr lang="en-US" sz="3200" dirty="0" err="1"/>
                <a:t>Công</a:t>
              </a:r>
              <a:r>
                <a:rPr lang="en-US" sz="3200" dirty="0"/>
                <a:t> </a:t>
              </a:r>
              <a:r>
                <a:rPr lang="en-US" sz="3200" dirty="0" err="1"/>
                <a:t>dụng</a:t>
              </a:r>
              <a:r>
                <a:rPr lang="en-US" sz="3200" dirty="0"/>
                <a:t>/ </a:t>
              </a:r>
              <a:r>
                <a:rPr lang="en-US" sz="3200" dirty="0" err="1"/>
                <a:t>ích</a:t>
              </a:r>
              <a:r>
                <a:rPr lang="en-US" sz="3200" dirty="0"/>
                <a:t> </a:t>
              </a:r>
              <a:r>
                <a:rPr lang="en-US" sz="3200" dirty="0" err="1"/>
                <a:t>lợi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sản</a:t>
              </a:r>
              <a:r>
                <a:rPr lang="en-US" sz="3200" dirty="0"/>
                <a:t> </a:t>
              </a:r>
              <a:r>
                <a:rPr lang="en-US" sz="3200" dirty="0" err="1"/>
                <a:t>phẩm</a:t>
              </a:r>
              <a:r>
                <a:rPr lang="en-US" sz="3200" dirty="0"/>
                <a:t> </a:t>
              </a:r>
              <a:r>
                <a:rPr lang="en-US" sz="3200" dirty="0" err="1"/>
                <a:t>ra</a:t>
              </a:r>
              <a:r>
                <a:rPr lang="en-US" sz="3200" dirty="0"/>
                <a:t> </a:t>
              </a:r>
              <a:r>
                <a:rPr lang="en-US" sz="3200" dirty="0" err="1"/>
                <a:t>sao</a:t>
              </a:r>
              <a:r>
                <a:rPr lang="en-US" sz="3200" dirty="0"/>
                <a:t>?</a:t>
              </a:r>
            </a:p>
            <a:p>
              <a:pPr marL="457200" indent="-457200" algn="just">
                <a:buFont typeface="Calibri" panose="020F0502020204030204" pitchFamily="34" charset="0"/>
                <a:buChar char="+"/>
              </a:pPr>
              <a:r>
                <a:rPr lang="en-US" sz="3200" dirty="0"/>
                <a:t>…</a:t>
              </a:r>
            </a:p>
            <a:p>
              <a:pPr algn="just"/>
              <a:endParaRPr lang="en-US" sz="700" dirty="0"/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3FEA31B-E48D-2957-93D2-491EA32F3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160" y="1780249"/>
              <a:ext cx="623168" cy="62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082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39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latin typeface="iCiel Crocante" panose="02000000000000000000" pitchFamily="50" charset="0"/>
              </a:rPr>
              <a:t>TRÌNH BÀY TRƯỚC LỚP</a:t>
            </a:r>
            <a:endParaRPr lang="vi-VN" sz="6600" b="1" dirty="0">
              <a:ln w="6600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dist="63500" dir="3360000" algn="tl" rotWithShape="0">
                  <a:srgbClr val="00B0F0"/>
                </a:outerShdw>
              </a:effectLst>
              <a:latin typeface="iCiel Crocante" panose="02000000000000000000" pitchFamily="50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Học</a:t>
              </a:r>
              <a:r>
                <a:rPr lang="en-US" sz="3200" dirty="0"/>
                <a:t> </a:t>
              </a:r>
              <a:r>
                <a:rPr lang="en-US" sz="3200" dirty="0" err="1"/>
                <a:t>sinh</a:t>
              </a:r>
              <a:r>
                <a:rPr lang="en-US" sz="3200" dirty="0"/>
                <a:t> </a:t>
              </a:r>
              <a:r>
                <a:rPr lang="en-US" sz="3200" dirty="0" err="1"/>
                <a:t>khác</a:t>
              </a:r>
              <a:r>
                <a:rPr lang="en-US" sz="3200" dirty="0"/>
                <a:t> </a:t>
              </a:r>
            </a:p>
            <a:p>
              <a:pPr algn="ctr"/>
              <a:r>
                <a:rPr lang="en-US" sz="3200" dirty="0" err="1"/>
                <a:t>lắng</a:t>
              </a:r>
              <a:r>
                <a:rPr lang="en-US" sz="3200" dirty="0"/>
                <a:t> </a:t>
              </a:r>
              <a:r>
                <a:rPr lang="en-US" sz="3200" dirty="0" err="1"/>
                <a:t>nghe</a:t>
              </a:r>
              <a:r>
                <a:rPr lang="en-US" sz="3200" dirty="0"/>
                <a:t> – </a:t>
              </a:r>
              <a:r>
                <a:rPr lang="en-US" sz="3200" dirty="0" err="1"/>
                <a:t>góp</a:t>
              </a:r>
              <a:r>
                <a:rPr lang="en-US" sz="3200" dirty="0"/>
                <a:t> ý – </a:t>
              </a:r>
              <a:r>
                <a:rPr lang="en-US" sz="3200" dirty="0" err="1"/>
                <a:t>bổ</a:t>
              </a:r>
              <a:r>
                <a:rPr lang="en-US" sz="3200" dirty="0"/>
                <a:t> sung</a:t>
              </a: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576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4ACCA-C951-0143-5152-FA07C0D4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5DB3CD-6783-1AF1-2480-39DEA5C161B7}"/>
              </a:ext>
            </a:extLst>
          </p:cNvPr>
          <p:cNvGrpSpPr/>
          <p:nvPr/>
        </p:nvGrpSpPr>
        <p:grpSpPr>
          <a:xfrm>
            <a:off x="378307" y="337055"/>
            <a:ext cx="7975579" cy="687919"/>
            <a:chOff x="310632" y="188708"/>
            <a:chExt cx="6613907" cy="687919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0A0460B-AC2E-C3EE-09C4-C140D6BCA12B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92519C-2629-6776-14D9-AF4CF316EC67}"/>
                </a:ext>
              </a:extLst>
            </p:cNvPr>
            <p:cNvSpPr txBox="1"/>
            <p:nvPr/>
          </p:nvSpPr>
          <p:spPr>
            <a:xfrm>
              <a:off x="310632" y="226340"/>
              <a:ext cx="661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3.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1 -2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câu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về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đặc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điểm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.</a:t>
              </a:r>
              <a:endParaRPr lang="vi-VN" sz="3600" dirty="0">
                <a:solidFill>
                  <a:srgbClr val="FF5050"/>
                </a:solidFill>
              </a:endParaRPr>
            </a:p>
          </p:txBody>
        </p:sp>
      </p:grp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14F8830C-969E-B358-BCE4-6E682BB54739}"/>
              </a:ext>
            </a:extLst>
          </p:cNvPr>
          <p:cNvSpPr/>
          <p:nvPr/>
        </p:nvSpPr>
        <p:spPr>
          <a:xfrm>
            <a:off x="585731" y="1345924"/>
            <a:ext cx="11020538" cy="5129066"/>
          </a:xfrm>
          <a:custGeom>
            <a:avLst/>
            <a:gdLst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129066" fill="none" extrusionOk="0">
                <a:moveTo>
                  <a:pt x="0" y="480080"/>
                </a:moveTo>
                <a:cubicBezTo>
                  <a:pt x="-134046" y="194356"/>
                  <a:pt x="334213" y="61156"/>
                  <a:pt x="573702" y="0"/>
                </a:cubicBezTo>
                <a:cubicBezTo>
                  <a:pt x="5496964" y="283287"/>
                  <a:pt x="8385376" y="593729"/>
                  <a:pt x="10446835" y="0"/>
                </a:cubicBezTo>
                <a:cubicBezTo>
                  <a:pt x="10815565" y="78839"/>
                  <a:pt x="11069260" y="271649"/>
                  <a:pt x="11020538" y="480080"/>
                </a:cubicBezTo>
                <a:cubicBezTo>
                  <a:pt x="11001252" y="1364333"/>
                  <a:pt x="11141314" y="3852888"/>
                  <a:pt x="11020538" y="4648985"/>
                </a:cubicBezTo>
                <a:cubicBezTo>
                  <a:pt x="10935746" y="4927531"/>
                  <a:pt x="10641785" y="5050302"/>
                  <a:pt x="10446835" y="5129066"/>
                </a:cubicBezTo>
                <a:cubicBezTo>
                  <a:pt x="6134819" y="5192407"/>
                  <a:pt x="2885493" y="4716351"/>
                  <a:pt x="573702" y="5129066"/>
                </a:cubicBezTo>
                <a:cubicBezTo>
                  <a:pt x="266714" y="5004782"/>
                  <a:pt x="-40663" y="4935547"/>
                  <a:pt x="0" y="4648985"/>
                </a:cubicBezTo>
                <a:cubicBezTo>
                  <a:pt x="6135" y="4231688"/>
                  <a:pt x="127431" y="1139812"/>
                  <a:pt x="0" y="480080"/>
                </a:cubicBezTo>
                <a:close/>
              </a:path>
              <a:path w="11020538" h="5129066" stroke="0" extrusionOk="0">
                <a:moveTo>
                  <a:pt x="0" y="480080"/>
                </a:moveTo>
                <a:cubicBezTo>
                  <a:pt x="-49128" y="243976"/>
                  <a:pt x="266371" y="-15141"/>
                  <a:pt x="573702" y="0"/>
                </a:cubicBezTo>
                <a:cubicBezTo>
                  <a:pt x="1202141" y="706344"/>
                  <a:pt x="6218804" y="-30114"/>
                  <a:pt x="10446835" y="0"/>
                </a:cubicBezTo>
                <a:cubicBezTo>
                  <a:pt x="10754386" y="101090"/>
                  <a:pt x="10946948" y="284963"/>
                  <a:pt x="11020538" y="480080"/>
                </a:cubicBezTo>
                <a:cubicBezTo>
                  <a:pt x="11086808" y="972743"/>
                  <a:pt x="10984774" y="3195662"/>
                  <a:pt x="11020538" y="4648985"/>
                </a:cubicBezTo>
                <a:cubicBezTo>
                  <a:pt x="11053118" y="4934644"/>
                  <a:pt x="10736745" y="5215458"/>
                  <a:pt x="10446835" y="5129066"/>
                </a:cubicBezTo>
                <a:cubicBezTo>
                  <a:pt x="5904164" y="5992208"/>
                  <a:pt x="3415689" y="4658074"/>
                  <a:pt x="573702" y="5129066"/>
                </a:cubicBezTo>
                <a:cubicBezTo>
                  <a:pt x="313339" y="5098960"/>
                  <a:pt x="-5480" y="4850032"/>
                  <a:pt x="0" y="4648985"/>
                </a:cubicBezTo>
                <a:cubicBezTo>
                  <a:pt x="179231" y="4262281"/>
                  <a:pt x="-283929" y="1964227"/>
                  <a:pt x="0" y="480080"/>
                </a:cubicBezTo>
                <a:close/>
              </a:path>
              <a:path w="11020538" h="5129066" fill="none" stroke="0" extrusionOk="0">
                <a:moveTo>
                  <a:pt x="0" y="480080"/>
                </a:moveTo>
                <a:cubicBezTo>
                  <a:pt x="-70419" y="258443"/>
                  <a:pt x="252204" y="-35738"/>
                  <a:pt x="573702" y="0"/>
                </a:cubicBezTo>
                <a:cubicBezTo>
                  <a:pt x="5827550" y="23650"/>
                  <a:pt x="8347848" y="-110082"/>
                  <a:pt x="10446835" y="0"/>
                </a:cubicBezTo>
                <a:cubicBezTo>
                  <a:pt x="10727705" y="38729"/>
                  <a:pt x="11052452" y="237440"/>
                  <a:pt x="11020538" y="480080"/>
                </a:cubicBezTo>
                <a:cubicBezTo>
                  <a:pt x="10781360" y="1462591"/>
                  <a:pt x="11165675" y="4105865"/>
                  <a:pt x="11020538" y="4648985"/>
                </a:cubicBezTo>
                <a:cubicBezTo>
                  <a:pt x="11077845" y="4915933"/>
                  <a:pt x="10728948" y="5079167"/>
                  <a:pt x="10446835" y="5129066"/>
                </a:cubicBezTo>
                <a:cubicBezTo>
                  <a:pt x="7035622" y="5307291"/>
                  <a:pt x="2875329" y="5156672"/>
                  <a:pt x="573702" y="5129066"/>
                </a:cubicBezTo>
                <a:cubicBezTo>
                  <a:pt x="271392" y="5045614"/>
                  <a:pt x="10573" y="4971665"/>
                  <a:pt x="0" y="4648985"/>
                </a:cubicBezTo>
                <a:cubicBezTo>
                  <a:pt x="103351" y="4164624"/>
                  <a:pt x="112378" y="1129994"/>
                  <a:pt x="0" y="480080"/>
                </a:cubicBezTo>
                <a:close/>
              </a:path>
              <a:path w="11020538" h="5129066" fill="none" stroke="0" extrusionOk="0">
                <a:moveTo>
                  <a:pt x="0" y="480080"/>
                </a:moveTo>
                <a:cubicBezTo>
                  <a:pt x="-122014" y="181608"/>
                  <a:pt x="288840" y="56077"/>
                  <a:pt x="573702" y="0"/>
                </a:cubicBezTo>
                <a:cubicBezTo>
                  <a:pt x="5473431" y="208069"/>
                  <a:pt x="8099323" y="250530"/>
                  <a:pt x="10446835" y="0"/>
                </a:cubicBezTo>
                <a:cubicBezTo>
                  <a:pt x="10789568" y="50843"/>
                  <a:pt x="11056855" y="277199"/>
                  <a:pt x="11020538" y="480080"/>
                </a:cubicBezTo>
                <a:cubicBezTo>
                  <a:pt x="10837437" y="1368137"/>
                  <a:pt x="11205440" y="3970308"/>
                  <a:pt x="11020538" y="4648985"/>
                </a:cubicBezTo>
                <a:cubicBezTo>
                  <a:pt x="10974363" y="4926225"/>
                  <a:pt x="10695171" y="5042323"/>
                  <a:pt x="10446835" y="5129066"/>
                </a:cubicBezTo>
                <a:cubicBezTo>
                  <a:pt x="6257340" y="5174607"/>
                  <a:pt x="3009168" y="5095721"/>
                  <a:pt x="573702" y="5129066"/>
                </a:cubicBezTo>
                <a:cubicBezTo>
                  <a:pt x="261371" y="4996752"/>
                  <a:pt x="-39647" y="4937889"/>
                  <a:pt x="0" y="4648985"/>
                </a:cubicBezTo>
                <a:cubicBezTo>
                  <a:pt x="142866" y="4205636"/>
                  <a:pt x="177471" y="1117241"/>
                  <a:pt x="0" y="48008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80080 h 5129066"/>
                      <a:gd name="connsiteX1" fmla="*/ 573702 w 11020538"/>
                      <a:gd name="connsiteY1" fmla="*/ 0 h 5129066"/>
                      <a:gd name="connsiteX2" fmla="*/ 10446835 w 11020538"/>
                      <a:gd name="connsiteY2" fmla="*/ 0 h 5129066"/>
                      <a:gd name="connsiteX3" fmla="*/ 11020538 w 11020538"/>
                      <a:gd name="connsiteY3" fmla="*/ 480080 h 5129066"/>
                      <a:gd name="connsiteX4" fmla="*/ 11020538 w 11020538"/>
                      <a:gd name="connsiteY4" fmla="*/ 4648985 h 5129066"/>
                      <a:gd name="connsiteX5" fmla="*/ 10446835 w 11020538"/>
                      <a:gd name="connsiteY5" fmla="*/ 5129066 h 5129066"/>
                      <a:gd name="connsiteX6" fmla="*/ 573702 w 11020538"/>
                      <a:gd name="connsiteY6" fmla="*/ 5129066 h 5129066"/>
                      <a:gd name="connsiteX7" fmla="*/ 0 w 11020538"/>
                      <a:gd name="connsiteY7" fmla="*/ 4648985 h 5129066"/>
                      <a:gd name="connsiteX8" fmla="*/ 0 w 11020538"/>
                      <a:gd name="connsiteY8" fmla="*/ 480080 h 5129066"/>
                      <a:gd name="connsiteX0" fmla="*/ 0 w 11020538"/>
                      <a:gd name="connsiteY0" fmla="*/ 480080 h 5129066"/>
                      <a:gd name="connsiteX1" fmla="*/ 573702 w 11020538"/>
                      <a:gd name="connsiteY1" fmla="*/ 0 h 5129066"/>
                      <a:gd name="connsiteX2" fmla="*/ 10446835 w 11020538"/>
                      <a:gd name="connsiteY2" fmla="*/ 0 h 5129066"/>
                      <a:gd name="connsiteX3" fmla="*/ 11020538 w 11020538"/>
                      <a:gd name="connsiteY3" fmla="*/ 480080 h 5129066"/>
                      <a:gd name="connsiteX4" fmla="*/ 11020538 w 11020538"/>
                      <a:gd name="connsiteY4" fmla="*/ 4648985 h 5129066"/>
                      <a:gd name="connsiteX5" fmla="*/ 10446835 w 11020538"/>
                      <a:gd name="connsiteY5" fmla="*/ 5129066 h 5129066"/>
                      <a:gd name="connsiteX6" fmla="*/ 573702 w 11020538"/>
                      <a:gd name="connsiteY6" fmla="*/ 5129066 h 5129066"/>
                      <a:gd name="connsiteX7" fmla="*/ 0 w 11020538"/>
                      <a:gd name="connsiteY7" fmla="*/ 4648985 h 5129066"/>
                      <a:gd name="connsiteX8" fmla="*/ 0 w 11020538"/>
                      <a:gd name="connsiteY8" fmla="*/ 480080 h 5129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129066" fill="none" extrusionOk="0">
                        <a:moveTo>
                          <a:pt x="0" y="480080"/>
                        </a:moveTo>
                        <a:cubicBezTo>
                          <a:pt x="-89726" y="201524"/>
                          <a:pt x="315683" y="46002"/>
                          <a:pt x="573702" y="0"/>
                        </a:cubicBezTo>
                        <a:cubicBezTo>
                          <a:pt x="5441989" y="201450"/>
                          <a:pt x="8351465" y="242513"/>
                          <a:pt x="10446835" y="0"/>
                        </a:cubicBezTo>
                        <a:cubicBezTo>
                          <a:pt x="10794355" y="46168"/>
                          <a:pt x="11059927" y="260217"/>
                          <a:pt x="11020538" y="480080"/>
                        </a:cubicBezTo>
                        <a:cubicBezTo>
                          <a:pt x="10935579" y="1421833"/>
                          <a:pt x="11124566" y="3931666"/>
                          <a:pt x="11020538" y="4648985"/>
                        </a:cubicBezTo>
                        <a:cubicBezTo>
                          <a:pt x="10956558" y="4924113"/>
                          <a:pt x="10678863" y="5075885"/>
                          <a:pt x="10446835" y="5129066"/>
                        </a:cubicBezTo>
                        <a:cubicBezTo>
                          <a:pt x="6579878" y="5223999"/>
                          <a:pt x="3051875" y="5055512"/>
                          <a:pt x="573702" y="5129066"/>
                        </a:cubicBezTo>
                        <a:cubicBezTo>
                          <a:pt x="264853" y="5029956"/>
                          <a:pt x="-36004" y="4932827"/>
                          <a:pt x="0" y="4648985"/>
                        </a:cubicBezTo>
                        <a:cubicBezTo>
                          <a:pt x="49834" y="4153553"/>
                          <a:pt x="58590" y="1088658"/>
                          <a:pt x="0" y="480080"/>
                        </a:cubicBezTo>
                        <a:close/>
                      </a:path>
                      <a:path w="11020538" h="5129066" stroke="0" extrusionOk="0">
                        <a:moveTo>
                          <a:pt x="0" y="480080"/>
                        </a:moveTo>
                        <a:cubicBezTo>
                          <a:pt x="-48443" y="227704"/>
                          <a:pt x="248573" y="-4584"/>
                          <a:pt x="573702" y="0"/>
                        </a:cubicBezTo>
                        <a:cubicBezTo>
                          <a:pt x="1259413" y="615421"/>
                          <a:pt x="6713894" y="-56513"/>
                          <a:pt x="10446835" y="0"/>
                        </a:cubicBezTo>
                        <a:cubicBezTo>
                          <a:pt x="10741225" y="75031"/>
                          <a:pt x="10984109" y="265366"/>
                          <a:pt x="11020538" y="480080"/>
                        </a:cubicBezTo>
                        <a:cubicBezTo>
                          <a:pt x="11053913" y="1160856"/>
                          <a:pt x="11115941" y="3203085"/>
                          <a:pt x="11020538" y="4648985"/>
                        </a:cubicBezTo>
                        <a:cubicBezTo>
                          <a:pt x="11045401" y="4928000"/>
                          <a:pt x="10754239" y="5162633"/>
                          <a:pt x="10446835" y="5129066"/>
                        </a:cubicBezTo>
                        <a:cubicBezTo>
                          <a:pt x="6113687" y="5571596"/>
                          <a:pt x="3440243" y="4690653"/>
                          <a:pt x="573702" y="5129066"/>
                        </a:cubicBezTo>
                        <a:cubicBezTo>
                          <a:pt x="300242" y="5094856"/>
                          <a:pt x="-4163" y="4877364"/>
                          <a:pt x="0" y="4648985"/>
                        </a:cubicBezTo>
                        <a:cubicBezTo>
                          <a:pt x="30270" y="4168436"/>
                          <a:pt x="-167603" y="1938700"/>
                          <a:pt x="0" y="480080"/>
                        </a:cubicBezTo>
                        <a:close/>
                      </a:path>
                      <a:path w="11020538" h="5129066" fill="none" stroke="0" extrusionOk="0">
                        <a:moveTo>
                          <a:pt x="0" y="480080"/>
                        </a:moveTo>
                        <a:cubicBezTo>
                          <a:pt x="-52501" y="202583"/>
                          <a:pt x="267587" y="12706"/>
                          <a:pt x="573702" y="0"/>
                        </a:cubicBezTo>
                        <a:cubicBezTo>
                          <a:pt x="5646690" y="159501"/>
                          <a:pt x="8263577" y="36227"/>
                          <a:pt x="10446835" y="0"/>
                        </a:cubicBezTo>
                        <a:cubicBezTo>
                          <a:pt x="10732211" y="40456"/>
                          <a:pt x="11030116" y="259404"/>
                          <a:pt x="11020538" y="480080"/>
                        </a:cubicBezTo>
                        <a:cubicBezTo>
                          <a:pt x="10822891" y="1439303"/>
                          <a:pt x="11151635" y="4067823"/>
                          <a:pt x="11020538" y="4648985"/>
                        </a:cubicBezTo>
                        <a:cubicBezTo>
                          <a:pt x="11046462" y="4922161"/>
                          <a:pt x="10731133" y="5070992"/>
                          <a:pt x="10446835" y="5129066"/>
                        </a:cubicBezTo>
                        <a:cubicBezTo>
                          <a:pt x="6705917" y="5212723"/>
                          <a:pt x="2960753" y="5435174"/>
                          <a:pt x="573702" y="5129066"/>
                        </a:cubicBezTo>
                        <a:cubicBezTo>
                          <a:pt x="257045" y="5045158"/>
                          <a:pt x="-28252" y="4931435"/>
                          <a:pt x="0" y="4648985"/>
                        </a:cubicBezTo>
                        <a:cubicBezTo>
                          <a:pt x="88380" y="4150288"/>
                          <a:pt x="82331" y="1056552"/>
                          <a:pt x="0" y="48008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CB26D9-0E84-DDF6-D257-E16BDAB7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882" y="2350837"/>
            <a:ext cx="5212713" cy="293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F6E97A-D0C7-ACF1-B061-37771F0B7312}"/>
              </a:ext>
            </a:extLst>
          </p:cNvPr>
          <p:cNvGrpSpPr/>
          <p:nvPr/>
        </p:nvGrpSpPr>
        <p:grpSpPr>
          <a:xfrm>
            <a:off x="3546196" y="3026281"/>
            <a:ext cx="7784925" cy="1581262"/>
            <a:chOff x="3630624" y="2843618"/>
            <a:chExt cx="7784925" cy="15812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74431E-7C91-9C0D-2332-8284935839DF}"/>
                </a:ext>
              </a:extLst>
            </p:cNvPr>
            <p:cNvSpPr txBox="1"/>
            <p:nvPr/>
          </p:nvSpPr>
          <p:spPr>
            <a:xfrm>
              <a:off x="4111500" y="2855220"/>
              <a:ext cx="73040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Rô</a:t>
              </a:r>
              <a:r>
                <a:rPr lang="en-US" sz="3200" dirty="0"/>
                <a:t> – </a:t>
              </a:r>
              <a:r>
                <a:rPr lang="en-US" sz="3200" dirty="0" err="1"/>
                <a:t>bốt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sáng</a:t>
              </a:r>
              <a:r>
                <a:rPr lang="en-US" sz="3200" dirty="0"/>
                <a:t> </a:t>
              </a:r>
              <a:r>
                <a:rPr lang="en-US" sz="3200" dirty="0" err="1"/>
                <a:t>chế</a:t>
              </a:r>
              <a:r>
                <a:rPr lang="en-US" sz="3200" dirty="0"/>
                <a:t> </a:t>
              </a:r>
              <a:r>
                <a:rPr lang="en-US" sz="3200" dirty="0" err="1"/>
                <a:t>thú</a:t>
              </a:r>
              <a:r>
                <a:rPr lang="en-US" sz="3200" dirty="0"/>
                <a:t> </a:t>
              </a:r>
              <a:r>
                <a:rPr lang="en-US" sz="3200" dirty="0" err="1"/>
                <a:t>vị</a:t>
              </a:r>
              <a:r>
                <a:rPr lang="en-US" sz="3200" dirty="0"/>
                <a:t>. </a:t>
              </a:r>
              <a:r>
                <a:rPr lang="en-US" sz="3200" dirty="0" err="1"/>
                <a:t>Rô</a:t>
              </a:r>
              <a:r>
                <a:rPr lang="en-US" sz="3200" dirty="0"/>
                <a:t> – </a:t>
              </a:r>
              <a:r>
                <a:rPr lang="en-US" sz="3200" dirty="0" err="1"/>
                <a:t>bốt</a:t>
              </a:r>
              <a:r>
                <a:rPr lang="en-US" sz="3200" dirty="0"/>
                <a:t> </a:t>
              </a:r>
              <a:r>
                <a:rPr lang="en-US" sz="3200" dirty="0" err="1"/>
                <a:t>rất</a:t>
              </a:r>
              <a:r>
                <a:rPr lang="en-US" sz="3200" dirty="0"/>
                <a:t> </a:t>
              </a:r>
              <a:r>
                <a:rPr lang="en-US" sz="3200" dirty="0" err="1"/>
                <a:t>thông</a:t>
              </a:r>
              <a:r>
                <a:rPr lang="en-US" sz="3200" dirty="0"/>
                <a:t> </a:t>
              </a:r>
              <a:r>
                <a:rPr lang="en-US" sz="3200" dirty="0" err="1"/>
                <a:t>minh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</a:t>
              </a:r>
              <a:r>
                <a:rPr lang="en-US" sz="3200" dirty="0" err="1"/>
                <a:t>có</a:t>
              </a:r>
              <a:r>
                <a:rPr lang="en-US" sz="3200" dirty="0"/>
                <a:t> </a:t>
              </a:r>
              <a:r>
                <a:rPr lang="en-US" sz="3200" dirty="0" err="1"/>
                <a:t>thể</a:t>
              </a:r>
              <a:r>
                <a:rPr lang="en-US" sz="3200" dirty="0"/>
                <a:t> </a:t>
              </a:r>
              <a:r>
                <a:rPr lang="en-US" sz="3200" dirty="0" err="1"/>
                <a:t>làm</a:t>
              </a:r>
              <a:r>
                <a:rPr lang="en-US" sz="3200" dirty="0"/>
                <a:t> </a:t>
              </a:r>
              <a:r>
                <a:rPr lang="en-US" sz="3200" dirty="0" err="1"/>
                <a:t>việc</a:t>
              </a:r>
              <a:r>
                <a:rPr lang="en-US" sz="3200" dirty="0"/>
                <a:t> </a:t>
              </a:r>
              <a:r>
                <a:rPr lang="en-US" sz="3200" dirty="0" err="1"/>
                <a:t>dưới</a:t>
              </a:r>
              <a:r>
                <a:rPr lang="en-US" sz="3200" dirty="0"/>
                <a:t> </a:t>
              </a:r>
              <a:r>
                <a:rPr lang="en-US" sz="3200" dirty="0" err="1"/>
                <a:t>sự</a:t>
              </a:r>
              <a:r>
                <a:rPr lang="en-US" sz="3200" dirty="0"/>
                <a:t> </a:t>
              </a:r>
              <a:r>
                <a:rPr lang="en-US" sz="3200" dirty="0" err="1"/>
                <a:t>điều</a:t>
              </a:r>
              <a:r>
                <a:rPr lang="en-US" sz="3200" dirty="0"/>
                <a:t> </a:t>
              </a:r>
              <a:r>
                <a:rPr lang="en-US" sz="3200" dirty="0" err="1"/>
                <a:t>khiển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con </a:t>
              </a:r>
              <a:r>
                <a:rPr lang="en-US" sz="3200" dirty="0" err="1"/>
                <a:t>người</a:t>
              </a:r>
              <a:r>
                <a:rPr lang="en-US" sz="3200" dirty="0"/>
                <a:t>.</a:t>
              </a:r>
              <a:endParaRPr lang="vi-VN" sz="3200" dirty="0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1624329-7F6D-5353-CEB2-DF00CAEDB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0624" y="2843618"/>
              <a:ext cx="525482" cy="490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28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4ACCA-C951-0143-5152-FA07C0D4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5DB3CD-6783-1AF1-2480-39DEA5C161B7}"/>
              </a:ext>
            </a:extLst>
          </p:cNvPr>
          <p:cNvGrpSpPr/>
          <p:nvPr/>
        </p:nvGrpSpPr>
        <p:grpSpPr>
          <a:xfrm>
            <a:off x="378307" y="337055"/>
            <a:ext cx="7975579" cy="687919"/>
            <a:chOff x="310632" y="188708"/>
            <a:chExt cx="6613907" cy="687919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0A0460B-AC2E-C3EE-09C4-C140D6BCA12B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92519C-2629-6776-14D9-AF4CF316EC67}"/>
                </a:ext>
              </a:extLst>
            </p:cNvPr>
            <p:cNvSpPr txBox="1"/>
            <p:nvPr/>
          </p:nvSpPr>
          <p:spPr>
            <a:xfrm>
              <a:off x="310632" y="226340"/>
              <a:ext cx="6613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3.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1 -2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câu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về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đặc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điểm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sản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.</a:t>
              </a:r>
              <a:endParaRPr lang="vi-VN" sz="3600" dirty="0">
                <a:solidFill>
                  <a:srgbClr val="FF5050"/>
                </a:solidFill>
              </a:endParaRPr>
            </a:p>
          </p:txBody>
        </p:sp>
      </p:grp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56EF10AA-86B8-6795-872D-D30ED65A87F5}"/>
              </a:ext>
            </a:extLst>
          </p:cNvPr>
          <p:cNvSpPr/>
          <p:nvPr/>
        </p:nvSpPr>
        <p:spPr>
          <a:xfrm>
            <a:off x="585731" y="1345924"/>
            <a:ext cx="11020538" cy="5129066"/>
          </a:xfrm>
          <a:custGeom>
            <a:avLst/>
            <a:gdLst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  <a:gd name="connsiteX0" fmla="*/ 0 w 11020538"/>
              <a:gd name="connsiteY0" fmla="*/ 480080 h 5129066"/>
              <a:gd name="connsiteX1" fmla="*/ 573702 w 11020538"/>
              <a:gd name="connsiteY1" fmla="*/ 0 h 5129066"/>
              <a:gd name="connsiteX2" fmla="*/ 10446835 w 11020538"/>
              <a:gd name="connsiteY2" fmla="*/ 0 h 5129066"/>
              <a:gd name="connsiteX3" fmla="*/ 11020538 w 11020538"/>
              <a:gd name="connsiteY3" fmla="*/ 480080 h 5129066"/>
              <a:gd name="connsiteX4" fmla="*/ 11020538 w 11020538"/>
              <a:gd name="connsiteY4" fmla="*/ 4648985 h 5129066"/>
              <a:gd name="connsiteX5" fmla="*/ 10446835 w 11020538"/>
              <a:gd name="connsiteY5" fmla="*/ 5129066 h 5129066"/>
              <a:gd name="connsiteX6" fmla="*/ 573702 w 11020538"/>
              <a:gd name="connsiteY6" fmla="*/ 5129066 h 5129066"/>
              <a:gd name="connsiteX7" fmla="*/ 0 w 11020538"/>
              <a:gd name="connsiteY7" fmla="*/ 4648985 h 5129066"/>
              <a:gd name="connsiteX8" fmla="*/ 0 w 11020538"/>
              <a:gd name="connsiteY8" fmla="*/ 480080 h 512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129066" fill="none" extrusionOk="0">
                <a:moveTo>
                  <a:pt x="0" y="480080"/>
                </a:moveTo>
                <a:cubicBezTo>
                  <a:pt x="-134046" y="194356"/>
                  <a:pt x="334213" y="61156"/>
                  <a:pt x="573702" y="0"/>
                </a:cubicBezTo>
                <a:cubicBezTo>
                  <a:pt x="5496964" y="283287"/>
                  <a:pt x="8385376" y="593729"/>
                  <a:pt x="10446835" y="0"/>
                </a:cubicBezTo>
                <a:cubicBezTo>
                  <a:pt x="10815565" y="78839"/>
                  <a:pt x="11069260" y="271649"/>
                  <a:pt x="11020538" y="480080"/>
                </a:cubicBezTo>
                <a:cubicBezTo>
                  <a:pt x="11001252" y="1364333"/>
                  <a:pt x="11141314" y="3852888"/>
                  <a:pt x="11020538" y="4648985"/>
                </a:cubicBezTo>
                <a:cubicBezTo>
                  <a:pt x="10935746" y="4927531"/>
                  <a:pt x="10641785" y="5050302"/>
                  <a:pt x="10446835" y="5129066"/>
                </a:cubicBezTo>
                <a:cubicBezTo>
                  <a:pt x="6134819" y="5192407"/>
                  <a:pt x="2885493" y="4716351"/>
                  <a:pt x="573702" y="5129066"/>
                </a:cubicBezTo>
                <a:cubicBezTo>
                  <a:pt x="266714" y="5004782"/>
                  <a:pt x="-40663" y="4935547"/>
                  <a:pt x="0" y="4648985"/>
                </a:cubicBezTo>
                <a:cubicBezTo>
                  <a:pt x="6135" y="4231688"/>
                  <a:pt x="127431" y="1139812"/>
                  <a:pt x="0" y="480080"/>
                </a:cubicBezTo>
                <a:close/>
              </a:path>
              <a:path w="11020538" h="5129066" stroke="0" extrusionOk="0">
                <a:moveTo>
                  <a:pt x="0" y="480080"/>
                </a:moveTo>
                <a:cubicBezTo>
                  <a:pt x="-49128" y="243976"/>
                  <a:pt x="266371" y="-15141"/>
                  <a:pt x="573702" y="0"/>
                </a:cubicBezTo>
                <a:cubicBezTo>
                  <a:pt x="1202141" y="706344"/>
                  <a:pt x="6218804" y="-30114"/>
                  <a:pt x="10446835" y="0"/>
                </a:cubicBezTo>
                <a:cubicBezTo>
                  <a:pt x="10754386" y="101090"/>
                  <a:pt x="10946948" y="284963"/>
                  <a:pt x="11020538" y="480080"/>
                </a:cubicBezTo>
                <a:cubicBezTo>
                  <a:pt x="11086808" y="972743"/>
                  <a:pt x="10984774" y="3195662"/>
                  <a:pt x="11020538" y="4648985"/>
                </a:cubicBezTo>
                <a:cubicBezTo>
                  <a:pt x="11053118" y="4934644"/>
                  <a:pt x="10736745" y="5215458"/>
                  <a:pt x="10446835" y="5129066"/>
                </a:cubicBezTo>
                <a:cubicBezTo>
                  <a:pt x="5904164" y="5992208"/>
                  <a:pt x="3415689" y="4658074"/>
                  <a:pt x="573702" y="5129066"/>
                </a:cubicBezTo>
                <a:cubicBezTo>
                  <a:pt x="313339" y="5098960"/>
                  <a:pt x="-5480" y="4850032"/>
                  <a:pt x="0" y="4648985"/>
                </a:cubicBezTo>
                <a:cubicBezTo>
                  <a:pt x="179231" y="4262281"/>
                  <a:pt x="-283929" y="1964227"/>
                  <a:pt x="0" y="480080"/>
                </a:cubicBezTo>
                <a:close/>
              </a:path>
              <a:path w="11020538" h="5129066" fill="none" stroke="0" extrusionOk="0">
                <a:moveTo>
                  <a:pt x="0" y="480080"/>
                </a:moveTo>
                <a:cubicBezTo>
                  <a:pt x="-70419" y="258443"/>
                  <a:pt x="252204" y="-35738"/>
                  <a:pt x="573702" y="0"/>
                </a:cubicBezTo>
                <a:cubicBezTo>
                  <a:pt x="5827550" y="23650"/>
                  <a:pt x="8347848" y="-110082"/>
                  <a:pt x="10446835" y="0"/>
                </a:cubicBezTo>
                <a:cubicBezTo>
                  <a:pt x="10727705" y="38729"/>
                  <a:pt x="11052452" y="237440"/>
                  <a:pt x="11020538" y="480080"/>
                </a:cubicBezTo>
                <a:cubicBezTo>
                  <a:pt x="10781360" y="1462591"/>
                  <a:pt x="11165675" y="4105865"/>
                  <a:pt x="11020538" y="4648985"/>
                </a:cubicBezTo>
                <a:cubicBezTo>
                  <a:pt x="11077845" y="4915933"/>
                  <a:pt x="10728948" y="5079167"/>
                  <a:pt x="10446835" y="5129066"/>
                </a:cubicBezTo>
                <a:cubicBezTo>
                  <a:pt x="7035622" y="5307291"/>
                  <a:pt x="2875329" y="5156672"/>
                  <a:pt x="573702" y="5129066"/>
                </a:cubicBezTo>
                <a:cubicBezTo>
                  <a:pt x="271392" y="5045614"/>
                  <a:pt x="10573" y="4971665"/>
                  <a:pt x="0" y="4648985"/>
                </a:cubicBezTo>
                <a:cubicBezTo>
                  <a:pt x="103351" y="4164624"/>
                  <a:pt x="112378" y="1129994"/>
                  <a:pt x="0" y="480080"/>
                </a:cubicBezTo>
                <a:close/>
              </a:path>
              <a:path w="11020538" h="5129066" fill="none" stroke="0" extrusionOk="0">
                <a:moveTo>
                  <a:pt x="0" y="480080"/>
                </a:moveTo>
                <a:cubicBezTo>
                  <a:pt x="-122014" y="181608"/>
                  <a:pt x="288840" y="56077"/>
                  <a:pt x="573702" y="0"/>
                </a:cubicBezTo>
                <a:cubicBezTo>
                  <a:pt x="5473431" y="208069"/>
                  <a:pt x="8099323" y="250530"/>
                  <a:pt x="10446835" y="0"/>
                </a:cubicBezTo>
                <a:cubicBezTo>
                  <a:pt x="10789568" y="50843"/>
                  <a:pt x="11056855" y="277199"/>
                  <a:pt x="11020538" y="480080"/>
                </a:cubicBezTo>
                <a:cubicBezTo>
                  <a:pt x="10837437" y="1368137"/>
                  <a:pt x="11205440" y="3970308"/>
                  <a:pt x="11020538" y="4648985"/>
                </a:cubicBezTo>
                <a:cubicBezTo>
                  <a:pt x="10974363" y="4926225"/>
                  <a:pt x="10695171" y="5042323"/>
                  <a:pt x="10446835" y="5129066"/>
                </a:cubicBezTo>
                <a:cubicBezTo>
                  <a:pt x="6257340" y="5174607"/>
                  <a:pt x="3009168" y="5095721"/>
                  <a:pt x="573702" y="5129066"/>
                </a:cubicBezTo>
                <a:cubicBezTo>
                  <a:pt x="261371" y="4996752"/>
                  <a:pt x="-39647" y="4937889"/>
                  <a:pt x="0" y="4648985"/>
                </a:cubicBezTo>
                <a:cubicBezTo>
                  <a:pt x="142866" y="4205636"/>
                  <a:pt x="177471" y="1117241"/>
                  <a:pt x="0" y="48008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80080 h 5129066"/>
                      <a:gd name="connsiteX1" fmla="*/ 573702 w 11020538"/>
                      <a:gd name="connsiteY1" fmla="*/ 0 h 5129066"/>
                      <a:gd name="connsiteX2" fmla="*/ 10446835 w 11020538"/>
                      <a:gd name="connsiteY2" fmla="*/ 0 h 5129066"/>
                      <a:gd name="connsiteX3" fmla="*/ 11020538 w 11020538"/>
                      <a:gd name="connsiteY3" fmla="*/ 480080 h 5129066"/>
                      <a:gd name="connsiteX4" fmla="*/ 11020538 w 11020538"/>
                      <a:gd name="connsiteY4" fmla="*/ 4648985 h 5129066"/>
                      <a:gd name="connsiteX5" fmla="*/ 10446835 w 11020538"/>
                      <a:gd name="connsiteY5" fmla="*/ 5129066 h 5129066"/>
                      <a:gd name="connsiteX6" fmla="*/ 573702 w 11020538"/>
                      <a:gd name="connsiteY6" fmla="*/ 5129066 h 5129066"/>
                      <a:gd name="connsiteX7" fmla="*/ 0 w 11020538"/>
                      <a:gd name="connsiteY7" fmla="*/ 4648985 h 5129066"/>
                      <a:gd name="connsiteX8" fmla="*/ 0 w 11020538"/>
                      <a:gd name="connsiteY8" fmla="*/ 480080 h 5129066"/>
                      <a:gd name="connsiteX0" fmla="*/ 0 w 11020538"/>
                      <a:gd name="connsiteY0" fmla="*/ 480080 h 5129066"/>
                      <a:gd name="connsiteX1" fmla="*/ 573702 w 11020538"/>
                      <a:gd name="connsiteY1" fmla="*/ 0 h 5129066"/>
                      <a:gd name="connsiteX2" fmla="*/ 10446835 w 11020538"/>
                      <a:gd name="connsiteY2" fmla="*/ 0 h 5129066"/>
                      <a:gd name="connsiteX3" fmla="*/ 11020538 w 11020538"/>
                      <a:gd name="connsiteY3" fmla="*/ 480080 h 5129066"/>
                      <a:gd name="connsiteX4" fmla="*/ 11020538 w 11020538"/>
                      <a:gd name="connsiteY4" fmla="*/ 4648985 h 5129066"/>
                      <a:gd name="connsiteX5" fmla="*/ 10446835 w 11020538"/>
                      <a:gd name="connsiteY5" fmla="*/ 5129066 h 5129066"/>
                      <a:gd name="connsiteX6" fmla="*/ 573702 w 11020538"/>
                      <a:gd name="connsiteY6" fmla="*/ 5129066 h 5129066"/>
                      <a:gd name="connsiteX7" fmla="*/ 0 w 11020538"/>
                      <a:gd name="connsiteY7" fmla="*/ 4648985 h 5129066"/>
                      <a:gd name="connsiteX8" fmla="*/ 0 w 11020538"/>
                      <a:gd name="connsiteY8" fmla="*/ 480080 h 5129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129066" fill="none" extrusionOk="0">
                        <a:moveTo>
                          <a:pt x="0" y="480080"/>
                        </a:moveTo>
                        <a:cubicBezTo>
                          <a:pt x="-89726" y="201524"/>
                          <a:pt x="315683" y="46002"/>
                          <a:pt x="573702" y="0"/>
                        </a:cubicBezTo>
                        <a:cubicBezTo>
                          <a:pt x="5441989" y="201450"/>
                          <a:pt x="8351465" y="242513"/>
                          <a:pt x="10446835" y="0"/>
                        </a:cubicBezTo>
                        <a:cubicBezTo>
                          <a:pt x="10794355" y="46168"/>
                          <a:pt x="11059927" y="260217"/>
                          <a:pt x="11020538" y="480080"/>
                        </a:cubicBezTo>
                        <a:cubicBezTo>
                          <a:pt x="10935579" y="1421833"/>
                          <a:pt x="11124566" y="3931666"/>
                          <a:pt x="11020538" y="4648985"/>
                        </a:cubicBezTo>
                        <a:cubicBezTo>
                          <a:pt x="10956558" y="4924113"/>
                          <a:pt x="10678863" y="5075885"/>
                          <a:pt x="10446835" y="5129066"/>
                        </a:cubicBezTo>
                        <a:cubicBezTo>
                          <a:pt x="6579878" y="5223999"/>
                          <a:pt x="3051875" y="5055512"/>
                          <a:pt x="573702" y="5129066"/>
                        </a:cubicBezTo>
                        <a:cubicBezTo>
                          <a:pt x="264853" y="5029956"/>
                          <a:pt x="-36004" y="4932827"/>
                          <a:pt x="0" y="4648985"/>
                        </a:cubicBezTo>
                        <a:cubicBezTo>
                          <a:pt x="49834" y="4153553"/>
                          <a:pt x="58590" y="1088658"/>
                          <a:pt x="0" y="480080"/>
                        </a:cubicBezTo>
                        <a:close/>
                      </a:path>
                      <a:path w="11020538" h="5129066" stroke="0" extrusionOk="0">
                        <a:moveTo>
                          <a:pt x="0" y="480080"/>
                        </a:moveTo>
                        <a:cubicBezTo>
                          <a:pt x="-48443" y="227704"/>
                          <a:pt x="248573" y="-4584"/>
                          <a:pt x="573702" y="0"/>
                        </a:cubicBezTo>
                        <a:cubicBezTo>
                          <a:pt x="1259413" y="615421"/>
                          <a:pt x="6713894" y="-56513"/>
                          <a:pt x="10446835" y="0"/>
                        </a:cubicBezTo>
                        <a:cubicBezTo>
                          <a:pt x="10741225" y="75031"/>
                          <a:pt x="10984109" y="265366"/>
                          <a:pt x="11020538" y="480080"/>
                        </a:cubicBezTo>
                        <a:cubicBezTo>
                          <a:pt x="11053913" y="1160856"/>
                          <a:pt x="11115941" y="3203085"/>
                          <a:pt x="11020538" y="4648985"/>
                        </a:cubicBezTo>
                        <a:cubicBezTo>
                          <a:pt x="11045401" y="4928000"/>
                          <a:pt x="10754239" y="5162633"/>
                          <a:pt x="10446835" y="5129066"/>
                        </a:cubicBezTo>
                        <a:cubicBezTo>
                          <a:pt x="6113687" y="5571596"/>
                          <a:pt x="3440243" y="4690653"/>
                          <a:pt x="573702" y="5129066"/>
                        </a:cubicBezTo>
                        <a:cubicBezTo>
                          <a:pt x="300242" y="5094856"/>
                          <a:pt x="-4163" y="4877364"/>
                          <a:pt x="0" y="4648985"/>
                        </a:cubicBezTo>
                        <a:cubicBezTo>
                          <a:pt x="30270" y="4168436"/>
                          <a:pt x="-167603" y="1938700"/>
                          <a:pt x="0" y="480080"/>
                        </a:cubicBezTo>
                        <a:close/>
                      </a:path>
                      <a:path w="11020538" h="5129066" fill="none" stroke="0" extrusionOk="0">
                        <a:moveTo>
                          <a:pt x="0" y="480080"/>
                        </a:moveTo>
                        <a:cubicBezTo>
                          <a:pt x="-52501" y="202583"/>
                          <a:pt x="267587" y="12706"/>
                          <a:pt x="573702" y="0"/>
                        </a:cubicBezTo>
                        <a:cubicBezTo>
                          <a:pt x="5646690" y="159501"/>
                          <a:pt x="8263577" y="36227"/>
                          <a:pt x="10446835" y="0"/>
                        </a:cubicBezTo>
                        <a:cubicBezTo>
                          <a:pt x="10732211" y="40456"/>
                          <a:pt x="11030116" y="259404"/>
                          <a:pt x="11020538" y="480080"/>
                        </a:cubicBezTo>
                        <a:cubicBezTo>
                          <a:pt x="10822891" y="1439303"/>
                          <a:pt x="11151635" y="4067823"/>
                          <a:pt x="11020538" y="4648985"/>
                        </a:cubicBezTo>
                        <a:cubicBezTo>
                          <a:pt x="11046462" y="4922161"/>
                          <a:pt x="10731133" y="5070992"/>
                          <a:pt x="10446835" y="5129066"/>
                        </a:cubicBezTo>
                        <a:cubicBezTo>
                          <a:pt x="6705917" y="5212723"/>
                          <a:pt x="2960753" y="5435174"/>
                          <a:pt x="573702" y="5129066"/>
                        </a:cubicBezTo>
                        <a:cubicBezTo>
                          <a:pt x="257045" y="5045158"/>
                          <a:pt x="-28252" y="4931435"/>
                          <a:pt x="0" y="4648985"/>
                        </a:cubicBezTo>
                        <a:cubicBezTo>
                          <a:pt x="88380" y="4150288"/>
                          <a:pt x="82331" y="1056552"/>
                          <a:pt x="0" y="48008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76D11BB-A7C8-2B9B-EA77-B5B6AD52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36" y="1724674"/>
            <a:ext cx="1232747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A2BFD88-778A-21D6-2497-DABD84D47C4A}"/>
              </a:ext>
            </a:extLst>
          </p:cNvPr>
          <p:cNvGrpSpPr/>
          <p:nvPr/>
        </p:nvGrpSpPr>
        <p:grpSpPr>
          <a:xfrm>
            <a:off x="1332636" y="4041647"/>
            <a:ext cx="9001246" cy="1569660"/>
            <a:chOff x="1332636" y="4041647"/>
            <a:chExt cx="9001246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AB7DDB-A4A3-EBE2-8F3E-B930DCE2B29D}"/>
                </a:ext>
              </a:extLst>
            </p:cNvPr>
            <p:cNvSpPr txBox="1"/>
            <p:nvPr/>
          </p:nvSpPr>
          <p:spPr>
            <a:xfrm>
              <a:off x="1858118" y="4041647"/>
              <a:ext cx="84757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Đèn</a:t>
              </a:r>
              <a:r>
                <a:rPr lang="en-US" sz="3200" dirty="0"/>
                <a:t> </a:t>
              </a:r>
              <a:r>
                <a:rPr lang="en-US" sz="3200" dirty="0" err="1"/>
                <a:t>điện</a:t>
              </a:r>
              <a:r>
                <a:rPr lang="en-US" sz="3200" dirty="0"/>
                <a:t> </a:t>
              </a:r>
              <a:r>
                <a:rPr lang="en-US" sz="3200" dirty="0" err="1"/>
                <a:t>là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trong</a:t>
              </a:r>
              <a:r>
                <a:rPr lang="en-US" sz="3200" dirty="0"/>
                <a:t> </a:t>
              </a:r>
              <a:r>
                <a:rPr lang="en-US" sz="3200" dirty="0" err="1"/>
                <a:t>những</a:t>
              </a:r>
              <a:r>
                <a:rPr lang="en-US" sz="3200" dirty="0"/>
                <a:t> </a:t>
              </a:r>
              <a:r>
                <a:rPr lang="en-US" sz="3200" dirty="0" err="1"/>
                <a:t>phát</a:t>
              </a:r>
              <a:r>
                <a:rPr lang="en-US" sz="3200" dirty="0"/>
                <a:t> </a:t>
              </a:r>
              <a:r>
                <a:rPr lang="en-US" sz="3200" dirty="0" err="1"/>
                <a:t>minh</a:t>
              </a:r>
              <a:r>
                <a:rPr lang="en-US" sz="3200" dirty="0"/>
                <a:t> </a:t>
              </a:r>
              <a:r>
                <a:rPr lang="en-US" sz="3200" dirty="0" err="1"/>
                <a:t>hữu</a:t>
              </a:r>
              <a:r>
                <a:rPr lang="en-US" sz="3200" dirty="0"/>
                <a:t> </a:t>
              </a:r>
              <a:r>
                <a:rPr lang="en-US" sz="3200" dirty="0" err="1"/>
                <a:t>ích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nhà</a:t>
              </a:r>
              <a:r>
                <a:rPr lang="en-US" sz="3200" dirty="0"/>
                <a:t> khoa </a:t>
              </a:r>
              <a:r>
                <a:rPr lang="en-US" sz="3200" dirty="0" err="1"/>
                <a:t>học</a:t>
              </a:r>
              <a:r>
                <a:rPr lang="en-US" sz="3200" dirty="0"/>
                <a:t> Ê-</a:t>
              </a:r>
              <a:r>
                <a:rPr lang="en-US" sz="3200" dirty="0" err="1"/>
                <a:t>đi</a:t>
              </a:r>
              <a:r>
                <a:rPr lang="en-US" sz="3200" dirty="0"/>
                <a:t>-</a:t>
              </a:r>
              <a:r>
                <a:rPr lang="en-US" sz="3200" dirty="0" err="1"/>
                <a:t>xơn</a:t>
              </a:r>
              <a:r>
                <a:rPr lang="en-US" sz="3200" dirty="0"/>
                <a:t>. </a:t>
              </a:r>
              <a:r>
                <a:rPr lang="en-US" sz="3200" dirty="0" err="1"/>
                <a:t>Ông</a:t>
              </a:r>
              <a:r>
                <a:rPr lang="en-US" sz="3200" dirty="0"/>
                <a:t> </a:t>
              </a:r>
              <a:r>
                <a:rPr lang="en-US" sz="3200" dirty="0" err="1"/>
                <a:t>đã</a:t>
              </a:r>
              <a:r>
                <a:rPr lang="en-US" sz="3200" dirty="0"/>
                <a:t> </a:t>
              </a:r>
              <a:r>
                <a:rPr lang="en-US" sz="3200" dirty="0" err="1"/>
                <a:t>thực</a:t>
              </a:r>
              <a:r>
                <a:rPr lang="en-US" sz="3200" dirty="0"/>
                <a:t> </a:t>
              </a:r>
              <a:r>
                <a:rPr lang="en-US" sz="3200" dirty="0" err="1"/>
                <a:t>hiện</a:t>
              </a:r>
              <a:r>
                <a:rPr lang="en-US" sz="3200" dirty="0"/>
                <a:t> </a:t>
              </a:r>
              <a:r>
                <a:rPr lang="en-US" sz="3200" dirty="0" err="1"/>
                <a:t>rất</a:t>
              </a:r>
              <a:r>
                <a:rPr lang="en-US" sz="3200" dirty="0"/>
                <a:t> </a:t>
              </a:r>
              <a:r>
                <a:rPr lang="en-US" sz="3200" dirty="0" err="1"/>
                <a:t>nhiều</a:t>
              </a:r>
              <a:r>
                <a:rPr lang="en-US" sz="3200" dirty="0"/>
                <a:t> </a:t>
              </a:r>
              <a:r>
                <a:rPr lang="en-US" sz="3200" dirty="0" err="1"/>
                <a:t>thí</a:t>
              </a:r>
              <a:r>
                <a:rPr lang="en-US" sz="3200" dirty="0"/>
                <a:t> </a:t>
              </a:r>
              <a:r>
                <a:rPr lang="en-US" sz="3200" dirty="0" err="1"/>
                <a:t>nghiệm</a:t>
              </a:r>
              <a:r>
                <a:rPr lang="en-US" sz="3200" dirty="0"/>
                <a:t>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tạo</a:t>
              </a:r>
              <a:r>
                <a:rPr lang="en-US" sz="3200" dirty="0"/>
                <a:t> </a:t>
              </a:r>
              <a:r>
                <a:rPr lang="en-US" sz="3200" dirty="0" err="1"/>
                <a:t>ra</a:t>
              </a:r>
              <a:r>
                <a:rPr lang="en-US" sz="3200" dirty="0"/>
                <a:t> </a:t>
              </a:r>
              <a:r>
                <a:rPr lang="en-US" sz="3200" dirty="0" err="1"/>
                <a:t>sản</a:t>
              </a:r>
              <a:r>
                <a:rPr lang="en-US" sz="3200" dirty="0"/>
                <a:t> </a:t>
              </a:r>
              <a:r>
                <a:rPr lang="en-US" sz="3200" dirty="0" err="1"/>
                <a:t>phẩm</a:t>
              </a:r>
              <a:r>
                <a:rPr lang="en-US" sz="3200" dirty="0"/>
                <a:t> </a:t>
              </a:r>
              <a:r>
                <a:rPr lang="en-US" sz="3200" dirty="0" err="1"/>
                <a:t>độc</a:t>
              </a:r>
              <a:r>
                <a:rPr lang="en-US" sz="3200" dirty="0"/>
                <a:t> </a:t>
              </a:r>
              <a:r>
                <a:rPr lang="en-US" sz="3200" dirty="0" err="1"/>
                <a:t>đáo</a:t>
              </a:r>
              <a:r>
                <a:rPr lang="en-US" sz="3200" dirty="0"/>
                <a:t> </a:t>
              </a:r>
              <a:r>
                <a:rPr lang="en-US" sz="3200" dirty="0" err="1"/>
                <a:t>này</a:t>
              </a:r>
              <a:r>
                <a:rPr lang="en-US" sz="3200" dirty="0"/>
                <a:t>.</a:t>
              </a:r>
              <a:endParaRPr lang="vi-VN" sz="3200" dirty="0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2C7CD23-FAC9-AC21-79C6-5AFDB6C74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636" y="4041647"/>
              <a:ext cx="525482" cy="573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93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0D2CB5-4B9C-1081-9782-FA04D781E0FE}"/>
              </a:ext>
            </a:extLst>
          </p:cNvPr>
          <p:cNvGrpSpPr/>
          <p:nvPr/>
        </p:nvGrpSpPr>
        <p:grpSpPr>
          <a:xfrm>
            <a:off x="2929911" y="1785982"/>
            <a:ext cx="6610278" cy="4862869"/>
            <a:chOff x="3134805" y="2294267"/>
            <a:chExt cx="6365811" cy="27634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63C8C5-860F-2F5B-F69B-AABD33ED7F3D}"/>
                </a:ext>
              </a:extLst>
            </p:cNvPr>
            <p:cNvSpPr txBox="1"/>
            <p:nvPr/>
          </p:nvSpPr>
          <p:spPr>
            <a:xfrm>
              <a:off x="3346481" y="2993880"/>
              <a:ext cx="6154135" cy="2063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500" b="1" dirty="0">
                  <a:ln w="1968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LNTH-Hoa Nho LNTH" pitchFamily="2" charset="0"/>
                </a:rPr>
                <a:t>CHUYỀN HOA</a:t>
              </a:r>
              <a:endParaRPr lang="vi-VN" sz="2000" dirty="0">
                <a:ln w="19685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134805" y="2294267"/>
              <a:ext cx="5788152" cy="2763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UVN Banh Mi" pitchFamily="2" charset="0"/>
                </a:rPr>
                <a:t>TRÒ CHƠI 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C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B9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U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Y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Ề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O</a:t>
              </a:r>
              <a:r>
                <a:rPr lang="en-US" sz="115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B9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LNTH-Hoa Nho LNTH" pitchFamily="2" charset="0"/>
                </a:rPr>
                <a:t>A</a:t>
              </a:r>
              <a:endParaRPr lang="vi-VN" sz="800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B9FF"/>
                </a:solidFill>
                <a:effectLst>
                  <a:outerShdw dist="38100" dir="2700000" algn="tl" rotWithShape="0">
                    <a:srgbClr val="3366FF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5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FDD3F-8642-138E-F7B0-221A92ACA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" b="61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6E122D-94D3-57FB-3411-A9B68E67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257">
            <a:off x="10147175" y="1585404"/>
            <a:ext cx="997998" cy="9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00E2CB-93F9-F86F-465C-8D5287B6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121">
            <a:off x="9325092" y="140957"/>
            <a:ext cx="1110449" cy="111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0AB362-2AB0-56EF-BCE2-EAA53800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9584">
            <a:off x="3222594" y="113979"/>
            <a:ext cx="949911" cy="9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88275C-83D1-342B-215C-F73A1D79A25D}"/>
              </a:ext>
            </a:extLst>
          </p:cNvPr>
          <p:cNvSpPr txBox="1"/>
          <p:nvPr/>
        </p:nvSpPr>
        <p:spPr>
          <a:xfrm>
            <a:off x="2030553" y="6072682"/>
            <a:ext cx="8130891" cy="682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FF"/>
                </a:solidFill>
                <a:effectLst>
                  <a:outerShdw dist="63500" dir="3360000" algn="tl" rotWithShape="0">
                    <a:srgbClr val="0070C0"/>
                  </a:outerShdw>
                </a:effectLst>
                <a:latin typeface="iCiel Crocante" panose="02000000000000000000" pitchFamily="50" charset="0"/>
              </a:rPr>
              <a:t>TỪ CÓ NGHĨA GIỐNG NHAU – CÂU HỎI</a:t>
            </a:r>
            <a:endParaRPr lang="vi-VN" sz="36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CCFFFF"/>
              </a:solidFill>
              <a:effectLst>
                <a:outerShdw dist="63500" dir="3360000" algn="tl" rotWithShape="0">
                  <a:srgbClr val="0070C0"/>
                </a:outerShdw>
              </a:effectLst>
              <a:latin typeface="iCiel Crocante" panose="020000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D26F2-D325-9185-6D83-62DDE0CA6896}"/>
              </a:ext>
            </a:extLst>
          </p:cNvPr>
          <p:cNvSpPr txBox="1"/>
          <p:nvPr/>
        </p:nvSpPr>
        <p:spPr>
          <a:xfrm>
            <a:off x="5101919" y="4413216"/>
            <a:ext cx="1961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4554"/>
                </a:solidFill>
                <a:latin typeface="UTM Duepuntozero" panose="02040603050506020204" pitchFamily="18" charset="0"/>
              </a:rPr>
              <a:t>Tiếng</a:t>
            </a:r>
            <a:r>
              <a:rPr lang="en-US" sz="3600" dirty="0">
                <a:solidFill>
                  <a:srgbClr val="FF4554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4554"/>
                </a:solidFill>
                <a:latin typeface="UTM Duepuntozero" panose="02040603050506020204" pitchFamily="18" charset="0"/>
              </a:rPr>
              <a:t>Việt</a:t>
            </a:r>
            <a:endParaRPr lang="vi-VN" sz="3600" dirty="0">
              <a:solidFill>
                <a:srgbClr val="FF455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0FD33-ECEE-DDD7-32B5-C7B1FD34541F}"/>
              </a:ext>
            </a:extLst>
          </p:cNvPr>
          <p:cNvSpPr txBox="1"/>
          <p:nvPr/>
        </p:nvSpPr>
        <p:spPr>
          <a:xfrm>
            <a:off x="3459079" y="3880306"/>
            <a:ext cx="524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UTM Edwardian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B0F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B0F0"/>
                </a:solidFill>
                <a:latin typeface="UTM Edwardian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B0F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B0F0"/>
                </a:solidFill>
                <a:latin typeface="UTM Edwardian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B0F0"/>
                </a:solidFill>
                <a:latin typeface="UTM Edwardian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B0F0"/>
                </a:solidFill>
                <a:latin typeface="UTM Edwardian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B0F0"/>
                </a:solidFill>
                <a:latin typeface="UTM Edwardian" panose="02040603050506020204" pitchFamily="18" charset="0"/>
              </a:rPr>
              <a:t> …</a:t>
            </a:r>
            <a:endParaRPr lang="vi-VN" sz="3600" b="1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663DF-79FA-8DED-D587-682E880DD9D3}"/>
              </a:ext>
            </a:extLst>
          </p:cNvPr>
          <p:cNvSpPr txBox="1"/>
          <p:nvPr/>
        </p:nvSpPr>
        <p:spPr>
          <a:xfrm>
            <a:off x="3555984" y="5004254"/>
            <a:ext cx="5080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9D81A"/>
                </a:solidFill>
                <a:latin typeface="UVN Banh Mi" pitchFamily="2" charset="0"/>
              </a:rPr>
              <a:t>CHỦ ĐỀ: CÙNG EM SÁNG TẠO</a:t>
            </a:r>
            <a:endParaRPr lang="vi-VN" sz="3200" dirty="0">
              <a:solidFill>
                <a:srgbClr val="89D81A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F2393-67C0-2707-DB23-F31CBC8C4711}"/>
              </a:ext>
            </a:extLst>
          </p:cNvPr>
          <p:cNvSpPr txBox="1"/>
          <p:nvPr/>
        </p:nvSpPr>
        <p:spPr>
          <a:xfrm>
            <a:off x="4986510" y="5537164"/>
            <a:ext cx="2192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Bài</a:t>
            </a:r>
            <a:r>
              <a:rPr lang="en-US" sz="3200" dirty="0">
                <a:solidFill>
                  <a:srgbClr val="FFC000"/>
                </a:solidFill>
                <a:latin typeface="UTM Duepuntozero" panose="02040603050506020204" pitchFamily="18" charset="0"/>
              </a:rPr>
              <a:t> 1 – </a:t>
            </a:r>
            <a:r>
              <a:rPr lang="en-US" sz="3200" dirty="0" err="1">
                <a:solidFill>
                  <a:srgbClr val="FFC00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3200" dirty="0">
                <a:solidFill>
                  <a:srgbClr val="FFC000"/>
                </a:solidFill>
                <a:latin typeface="UTM Duepuntozero" panose="02040603050506020204" pitchFamily="18" charset="0"/>
              </a:rPr>
              <a:t> 4</a:t>
            </a:r>
            <a:endParaRPr lang="vi-VN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69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2" grpId="0"/>
      <p:bldP spid="3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159DFA-5EAA-CE55-04BC-25CA5BB2DDB7}"/>
              </a:ext>
            </a:extLst>
          </p:cNvPr>
          <p:cNvGrpSpPr/>
          <p:nvPr/>
        </p:nvGrpSpPr>
        <p:grpSpPr>
          <a:xfrm>
            <a:off x="4657296" y="538400"/>
            <a:ext cx="3940294" cy="2800767"/>
            <a:chOff x="7278373" y="3985241"/>
            <a:chExt cx="3355759" cy="28007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1B31C9-FAA2-8DC8-5933-6CDC03F0CFB3}"/>
                </a:ext>
              </a:extLst>
            </p:cNvPr>
            <p:cNvSpPr txBox="1"/>
            <p:nvPr/>
          </p:nvSpPr>
          <p:spPr>
            <a:xfrm>
              <a:off x="7278373" y="3985241"/>
              <a:ext cx="33557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 w="1492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VN Banh Mi" pitchFamily="2" charset="0"/>
                </a:rPr>
                <a:t>VẬN DỤNG</a:t>
              </a:r>
              <a:endParaRPr lang="vi-VN" sz="8800" dirty="0">
                <a:ln w="1492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FC90BA-56F1-A59F-6938-9C16EA28B7C3}"/>
                </a:ext>
              </a:extLst>
            </p:cNvPr>
            <p:cNvSpPr txBox="1"/>
            <p:nvPr/>
          </p:nvSpPr>
          <p:spPr>
            <a:xfrm>
              <a:off x="7278373" y="3985241"/>
              <a:ext cx="33557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>
                    <a:solidFill>
                      <a:srgbClr val="002060"/>
                    </a:solidFill>
                  </a:ln>
                  <a:solidFill>
                    <a:srgbClr val="FFFF66"/>
                  </a:solidFill>
                  <a:latin typeface="UVN Banh Mi" pitchFamily="2" charset="0"/>
                </a:rPr>
                <a:t>V</a:t>
              </a:r>
              <a:r>
                <a:rPr lang="en-US" sz="8800" dirty="0">
                  <a:ln>
                    <a:solidFill>
                      <a:srgbClr val="002060"/>
                    </a:solidFill>
                  </a:ln>
                  <a:solidFill>
                    <a:srgbClr val="66FFFF"/>
                  </a:solidFill>
                  <a:latin typeface="UVN Banh Mi" pitchFamily="2" charset="0"/>
                </a:rPr>
                <a:t>Ậ</a:t>
              </a:r>
              <a:r>
                <a:rPr lang="en-US" sz="8800" dirty="0">
                  <a:ln>
                    <a:solidFill>
                      <a:srgbClr val="002060"/>
                    </a:solidFill>
                  </a:ln>
                  <a:solidFill>
                    <a:srgbClr val="66FFCC"/>
                  </a:solidFill>
                  <a:latin typeface="UVN Banh Mi" pitchFamily="2" charset="0"/>
                </a:rPr>
                <a:t>N</a:t>
              </a:r>
              <a:r>
                <a:rPr lang="en-US" sz="8800" dirty="0">
                  <a:ln>
                    <a:solidFill>
                      <a:srgbClr val="002060"/>
                    </a:solidFill>
                  </a:ln>
                  <a:solidFill>
                    <a:srgbClr val="FFFF66"/>
                  </a:solidFill>
                  <a:latin typeface="UVN Banh Mi" pitchFamily="2" charset="0"/>
                </a:rPr>
                <a:t> D</a:t>
              </a:r>
              <a:r>
                <a:rPr lang="en-US" sz="8800" dirty="0">
                  <a:ln>
                    <a:solidFill>
                      <a:srgbClr val="002060"/>
                    </a:solidFill>
                  </a:ln>
                  <a:solidFill>
                    <a:srgbClr val="66FFFF"/>
                  </a:solidFill>
                  <a:latin typeface="UVN Banh Mi" pitchFamily="2" charset="0"/>
                </a:rPr>
                <a:t>Ụ</a:t>
              </a:r>
              <a:r>
                <a:rPr lang="en-US" sz="8800" dirty="0">
                  <a:ln>
                    <a:solidFill>
                      <a:srgbClr val="002060"/>
                    </a:solidFill>
                  </a:ln>
                  <a:solidFill>
                    <a:srgbClr val="CC99FF"/>
                  </a:solidFill>
                  <a:latin typeface="UVN Banh Mi" pitchFamily="2" charset="0"/>
                </a:rPr>
                <a:t>N</a:t>
              </a:r>
              <a:r>
                <a:rPr lang="en-US" sz="8800" dirty="0">
                  <a:ln>
                    <a:solidFill>
                      <a:srgbClr val="002060"/>
                    </a:solidFill>
                  </a:ln>
                  <a:solidFill>
                    <a:srgbClr val="66FFCC"/>
                  </a:solidFill>
                  <a:latin typeface="UVN Banh Mi" pitchFamily="2" charset="0"/>
                </a:rPr>
                <a:t>G</a:t>
              </a:r>
              <a:endParaRPr lang="vi-VN" sz="8800" dirty="0">
                <a:ln>
                  <a:solidFill>
                    <a:srgbClr val="002060"/>
                  </a:solidFill>
                </a:ln>
                <a:solidFill>
                  <a:srgbClr val="66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25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E25EC-539F-854A-BE77-49A681A89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75C4936-13C0-C746-3460-CDD5253EAAEC}"/>
              </a:ext>
            </a:extLst>
          </p:cNvPr>
          <p:cNvGrpSpPr/>
          <p:nvPr/>
        </p:nvGrpSpPr>
        <p:grpSpPr>
          <a:xfrm>
            <a:off x="1108298" y="285501"/>
            <a:ext cx="10445055" cy="802887"/>
            <a:chOff x="914400" y="613317"/>
            <a:chExt cx="10030537" cy="788280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75FA32C8-1A6F-37D4-740F-0203213312F8}"/>
                </a:ext>
              </a:extLst>
            </p:cNvPr>
            <p:cNvSpPr/>
            <p:nvPr/>
          </p:nvSpPr>
          <p:spPr>
            <a:xfrm>
              <a:off x="914400" y="613317"/>
              <a:ext cx="9634654" cy="788280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686B0A-8D7F-5DD6-4EC8-F65B01C740AB}"/>
                </a:ext>
              </a:extLst>
            </p:cNvPr>
            <p:cNvSpPr txBox="1"/>
            <p:nvPr/>
          </p:nvSpPr>
          <p:spPr>
            <a:xfrm>
              <a:off x="1109561" y="715069"/>
              <a:ext cx="9835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5050"/>
                  </a:solidFill>
                </a:rPr>
                <a:t>Em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hãy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giới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thiệu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về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sản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phẩm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sáng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tạo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của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em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hoặc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bạn</a:t>
              </a:r>
              <a:r>
                <a:rPr lang="en-US" sz="3200" dirty="0">
                  <a:solidFill>
                    <a:srgbClr val="FF5050"/>
                  </a:solidFill>
                </a:rPr>
                <a:t>.</a:t>
              </a:r>
              <a:endParaRPr lang="vi-VN" sz="3200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2338A7B-8707-9B3B-B553-877C7F433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671" y="1396936"/>
            <a:ext cx="2017531" cy="1400659"/>
          </a:xfrm>
          <a:prstGeom prst="round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966A4-C884-E419-3795-0D8689D1D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537" y="1396936"/>
            <a:ext cx="2206268" cy="1400660"/>
          </a:xfrm>
          <a:prstGeom prst="roundRect">
            <a:avLst/>
          </a:prstGeom>
          <a:ln w="19050">
            <a:solidFill>
              <a:srgbClr val="FF505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FD1649-694F-A09E-9B0D-C8A877FFF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5140" y="1396936"/>
            <a:ext cx="2017532" cy="1419905"/>
          </a:xfrm>
          <a:prstGeom prst="roundRect">
            <a:avLst/>
          </a:prstGeom>
          <a:ln w="19050">
            <a:solidFill>
              <a:srgbClr val="FF5050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217A786-C12C-657D-E138-9007750C4094}"/>
              </a:ext>
            </a:extLst>
          </p:cNvPr>
          <p:cNvGrpSpPr/>
          <p:nvPr/>
        </p:nvGrpSpPr>
        <p:grpSpPr>
          <a:xfrm>
            <a:off x="199533" y="3177180"/>
            <a:ext cx="7999390" cy="3800562"/>
            <a:chOff x="3947532" y="3101463"/>
            <a:chExt cx="7999390" cy="380056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7709874-489E-E66C-CF1E-8BB13EF16A7A}"/>
                </a:ext>
              </a:extLst>
            </p:cNvPr>
            <p:cNvSpPr/>
            <p:nvPr/>
          </p:nvSpPr>
          <p:spPr>
            <a:xfrm>
              <a:off x="3947532" y="3101463"/>
              <a:ext cx="7999390" cy="3367399"/>
            </a:xfrm>
            <a:prstGeom prst="roundRect">
              <a:avLst>
                <a:gd name="adj" fmla="val 5936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81A0E97-6B15-A611-0CCB-990FC8AB0763}"/>
                </a:ext>
              </a:extLst>
            </p:cNvPr>
            <p:cNvGrpSpPr/>
            <p:nvPr/>
          </p:nvGrpSpPr>
          <p:grpSpPr>
            <a:xfrm>
              <a:off x="4022491" y="3163887"/>
              <a:ext cx="7849471" cy="3738138"/>
              <a:chOff x="1423332" y="1753061"/>
              <a:chExt cx="7849471" cy="373813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9B650F-88B0-9BC8-F41E-D9A37397E947}"/>
                  </a:ext>
                </a:extLst>
              </p:cNvPr>
              <p:cNvSpPr txBox="1"/>
              <p:nvPr/>
            </p:nvSpPr>
            <p:spPr>
              <a:xfrm>
                <a:off x="1423332" y="1797880"/>
                <a:ext cx="7849471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>
                    <a:solidFill>
                      <a:srgbClr val="00B0F0"/>
                    </a:solidFill>
                  </a:rPr>
                  <a:t>      </a:t>
                </a:r>
                <a:r>
                  <a:rPr lang="en-US" sz="2600" dirty="0" err="1">
                    <a:solidFill>
                      <a:srgbClr val="00B0F0"/>
                    </a:solidFill>
                  </a:rPr>
                  <a:t>Gợi</a:t>
                </a:r>
                <a:r>
                  <a:rPr lang="en-US" sz="2600" dirty="0">
                    <a:solidFill>
                      <a:srgbClr val="00B0F0"/>
                    </a:solidFill>
                  </a:rPr>
                  <a:t> ý:</a:t>
                </a:r>
              </a:p>
              <a:p>
                <a:pPr marL="457200" indent="-457200" algn="just">
                  <a:buFont typeface="Calibri" panose="020F0502020204030204" pitchFamily="34" charset="0"/>
                  <a:buChar char="+"/>
                </a:pPr>
                <a:r>
                  <a:rPr lang="en-US" sz="2600" dirty="0" err="1"/>
                  <a:t>Em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muốn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giới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thiệu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sản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phẩm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sáng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tạo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gì</a:t>
                </a:r>
                <a:r>
                  <a:rPr lang="en-US" sz="2600" dirty="0"/>
                  <a:t>?</a:t>
                </a:r>
              </a:p>
              <a:p>
                <a:pPr marL="457200" indent="-457200" algn="just">
                  <a:buFont typeface="Calibri" panose="020F0502020204030204" pitchFamily="34" charset="0"/>
                  <a:buChar char="+"/>
                </a:pPr>
                <a:r>
                  <a:rPr lang="en-US" sz="2600" dirty="0" err="1"/>
                  <a:t>Sản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phẩm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có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đặc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điểm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gì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nổi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bật</a:t>
                </a:r>
                <a:r>
                  <a:rPr lang="en-US" sz="2600" dirty="0"/>
                  <a:t> (</a:t>
                </a:r>
                <a:r>
                  <a:rPr lang="en-US" sz="2600" dirty="0" err="1"/>
                  <a:t>hình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dáng</a:t>
                </a:r>
                <a:r>
                  <a:rPr lang="en-US" sz="2600" dirty="0"/>
                  <a:t>, </a:t>
                </a:r>
                <a:r>
                  <a:rPr lang="en-US" sz="2600" dirty="0" err="1"/>
                  <a:t>màu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sắc</a:t>
                </a:r>
                <a:r>
                  <a:rPr lang="en-US" sz="2600" dirty="0"/>
                  <a:t>, </a:t>
                </a:r>
                <a:r>
                  <a:rPr lang="en-US" sz="2600" dirty="0" err="1"/>
                  <a:t>kích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thước</a:t>
                </a:r>
                <a:r>
                  <a:rPr lang="en-US" sz="2600" dirty="0"/>
                  <a:t>, </a:t>
                </a:r>
                <a:r>
                  <a:rPr lang="en-US" sz="2600" dirty="0" err="1"/>
                  <a:t>chất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liệu</a:t>
                </a:r>
                <a:r>
                  <a:rPr lang="en-US" sz="2600" dirty="0"/>
                  <a:t>,…)?</a:t>
                </a:r>
              </a:p>
              <a:p>
                <a:pPr marL="457200" indent="-457200" algn="just">
                  <a:buFont typeface="Calibri" panose="020F0502020204030204" pitchFamily="34" charset="0"/>
                  <a:buChar char="+"/>
                </a:pPr>
                <a:r>
                  <a:rPr lang="en-US" sz="2600" dirty="0" err="1"/>
                  <a:t>Sản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phẩm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có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tác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dụng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gì</a:t>
                </a:r>
                <a:r>
                  <a:rPr lang="en-US" sz="2600" dirty="0"/>
                  <a:t>?</a:t>
                </a:r>
              </a:p>
              <a:p>
                <a:pPr marL="457200" indent="-457200" algn="just">
                  <a:buFont typeface="Calibri" panose="020F0502020204030204" pitchFamily="34" charset="0"/>
                  <a:buChar char="+"/>
                </a:pPr>
                <a:r>
                  <a:rPr lang="en-US" sz="2600" dirty="0"/>
                  <a:t>Khi </a:t>
                </a:r>
                <a:r>
                  <a:rPr lang="en-US" sz="2600" dirty="0" err="1"/>
                  <a:t>làm</a:t>
                </a:r>
                <a:r>
                  <a:rPr lang="en-US" sz="2600" dirty="0"/>
                  <a:t>/ </a:t>
                </a:r>
                <a:r>
                  <a:rPr lang="en-US" sz="2600" dirty="0" err="1"/>
                  <a:t>nhìn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thấy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sản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phẩm</a:t>
                </a:r>
                <a:r>
                  <a:rPr lang="en-US" sz="2600" dirty="0"/>
                  <a:t>, </a:t>
                </a:r>
                <a:r>
                  <a:rPr lang="en-US" sz="2600" dirty="0" err="1"/>
                  <a:t>cảm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xúc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của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như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thế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nào</a:t>
                </a:r>
                <a:r>
                  <a:rPr lang="en-US" sz="2600" dirty="0"/>
                  <a:t>?</a:t>
                </a:r>
              </a:p>
              <a:p>
                <a:pPr marL="457200" indent="-457200" algn="just">
                  <a:buFont typeface="Calibri" panose="020F0502020204030204" pitchFamily="34" charset="0"/>
                  <a:buChar char="+"/>
                </a:pPr>
                <a:r>
                  <a:rPr lang="en-US" sz="2600" dirty="0"/>
                  <a:t>…</a:t>
                </a:r>
              </a:p>
              <a:p>
                <a:pPr algn="just"/>
                <a:endParaRPr lang="en-US" sz="2600" dirty="0"/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651FEF2-A033-CA8F-3E51-6C999A31A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483" y="1753061"/>
                <a:ext cx="507923" cy="5079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258C34-31EC-56EF-195F-21E05A142BAB}"/>
              </a:ext>
            </a:extLst>
          </p:cNvPr>
          <p:cNvGrpSpPr/>
          <p:nvPr/>
        </p:nvGrpSpPr>
        <p:grpSpPr>
          <a:xfrm>
            <a:off x="8310380" y="3900399"/>
            <a:ext cx="3815652" cy="1778885"/>
            <a:chOff x="4030828" y="3747281"/>
            <a:chExt cx="6334005" cy="2840803"/>
          </a:xfrm>
        </p:grpSpPr>
        <p:sp>
          <p:nvSpPr>
            <p:cNvPr id="32" name="Rectangle: Rounded Corners 24">
              <a:extLst>
                <a:ext uri="{FF2B5EF4-FFF2-40B4-BE49-F238E27FC236}">
                  <a16:creationId xmlns:a16="http://schemas.microsoft.com/office/drawing/2014/main" id="{0D69A805-587E-1D7F-D259-F3728A6784E7}"/>
                </a:ext>
              </a:extLst>
            </p:cNvPr>
            <p:cNvSpPr/>
            <p:nvPr/>
          </p:nvSpPr>
          <p:spPr>
            <a:xfrm>
              <a:off x="5609267" y="4630890"/>
              <a:ext cx="2888541" cy="1657574"/>
            </a:xfrm>
            <a:custGeom>
              <a:avLst/>
              <a:gdLst>
                <a:gd name="connsiteX0" fmla="*/ 0 w 2888541"/>
                <a:gd name="connsiteY0" fmla="*/ 276267 h 1657574"/>
                <a:gd name="connsiteX1" fmla="*/ 276266 w 2888541"/>
                <a:gd name="connsiteY1" fmla="*/ 0 h 1657574"/>
                <a:gd name="connsiteX2" fmla="*/ 2612272 w 2888541"/>
                <a:gd name="connsiteY2" fmla="*/ 0 h 1657574"/>
                <a:gd name="connsiteX3" fmla="*/ 2888541 w 2888541"/>
                <a:gd name="connsiteY3" fmla="*/ 276267 h 1657574"/>
                <a:gd name="connsiteX4" fmla="*/ 2888541 w 2888541"/>
                <a:gd name="connsiteY4" fmla="*/ 1381305 h 1657574"/>
                <a:gd name="connsiteX5" fmla="*/ 2612272 w 2888541"/>
                <a:gd name="connsiteY5" fmla="*/ 1657574 h 1657574"/>
                <a:gd name="connsiteX6" fmla="*/ 276266 w 2888541"/>
                <a:gd name="connsiteY6" fmla="*/ 1657574 h 1657574"/>
                <a:gd name="connsiteX7" fmla="*/ 0 w 2888541"/>
                <a:gd name="connsiteY7" fmla="*/ 1381305 h 1657574"/>
                <a:gd name="connsiteX8" fmla="*/ 0 w 2888541"/>
                <a:gd name="connsiteY8" fmla="*/ 276267 h 1657574"/>
                <a:gd name="connsiteX0" fmla="*/ 0 w 2888541"/>
                <a:gd name="connsiteY0" fmla="*/ 276267 h 1657574"/>
                <a:gd name="connsiteX1" fmla="*/ 276266 w 2888541"/>
                <a:gd name="connsiteY1" fmla="*/ 0 h 1657574"/>
                <a:gd name="connsiteX2" fmla="*/ 2612272 w 2888541"/>
                <a:gd name="connsiteY2" fmla="*/ 0 h 1657574"/>
                <a:gd name="connsiteX3" fmla="*/ 2888541 w 2888541"/>
                <a:gd name="connsiteY3" fmla="*/ 276267 h 1657574"/>
                <a:gd name="connsiteX4" fmla="*/ 2888541 w 2888541"/>
                <a:gd name="connsiteY4" fmla="*/ 1381305 h 1657574"/>
                <a:gd name="connsiteX5" fmla="*/ 2612272 w 2888541"/>
                <a:gd name="connsiteY5" fmla="*/ 1657574 h 1657574"/>
                <a:gd name="connsiteX6" fmla="*/ 276266 w 2888541"/>
                <a:gd name="connsiteY6" fmla="*/ 1657574 h 1657574"/>
                <a:gd name="connsiteX7" fmla="*/ 0 w 2888541"/>
                <a:gd name="connsiteY7" fmla="*/ 1381305 h 1657574"/>
                <a:gd name="connsiteX8" fmla="*/ 0 w 2888541"/>
                <a:gd name="connsiteY8" fmla="*/ 276267 h 1657574"/>
                <a:gd name="connsiteX0" fmla="*/ 0 w 2888541"/>
                <a:gd name="connsiteY0" fmla="*/ 276267 h 1657574"/>
                <a:gd name="connsiteX1" fmla="*/ 276266 w 2888541"/>
                <a:gd name="connsiteY1" fmla="*/ 0 h 1657574"/>
                <a:gd name="connsiteX2" fmla="*/ 2612272 w 2888541"/>
                <a:gd name="connsiteY2" fmla="*/ 0 h 1657574"/>
                <a:gd name="connsiteX3" fmla="*/ 2888541 w 2888541"/>
                <a:gd name="connsiteY3" fmla="*/ 276267 h 1657574"/>
                <a:gd name="connsiteX4" fmla="*/ 2888541 w 2888541"/>
                <a:gd name="connsiteY4" fmla="*/ 1381305 h 1657574"/>
                <a:gd name="connsiteX5" fmla="*/ 2612272 w 2888541"/>
                <a:gd name="connsiteY5" fmla="*/ 1657574 h 1657574"/>
                <a:gd name="connsiteX6" fmla="*/ 276266 w 2888541"/>
                <a:gd name="connsiteY6" fmla="*/ 1657574 h 1657574"/>
                <a:gd name="connsiteX7" fmla="*/ 0 w 2888541"/>
                <a:gd name="connsiteY7" fmla="*/ 1381305 h 1657574"/>
                <a:gd name="connsiteX8" fmla="*/ 0 w 2888541"/>
                <a:gd name="connsiteY8" fmla="*/ 276267 h 165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4" fill="none" extrusionOk="0">
                  <a:moveTo>
                    <a:pt x="0" y="276267"/>
                  </a:moveTo>
                  <a:cubicBezTo>
                    <a:pt x="2300" y="185303"/>
                    <a:pt x="143211" y="32448"/>
                    <a:pt x="276266" y="0"/>
                  </a:cubicBezTo>
                  <a:cubicBezTo>
                    <a:pt x="904420" y="128162"/>
                    <a:pt x="2102383" y="171998"/>
                    <a:pt x="2612272" y="0"/>
                  </a:cubicBezTo>
                  <a:cubicBezTo>
                    <a:pt x="2755450" y="-64179"/>
                    <a:pt x="2817532" y="102489"/>
                    <a:pt x="2888541" y="276267"/>
                  </a:cubicBezTo>
                  <a:cubicBezTo>
                    <a:pt x="2969824" y="449170"/>
                    <a:pt x="2878390" y="1074002"/>
                    <a:pt x="2888541" y="1381305"/>
                  </a:cubicBezTo>
                  <a:cubicBezTo>
                    <a:pt x="2901215" y="1470207"/>
                    <a:pt x="2748102" y="1639000"/>
                    <a:pt x="2612272" y="1657574"/>
                  </a:cubicBezTo>
                  <a:cubicBezTo>
                    <a:pt x="1814937" y="1767674"/>
                    <a:pt x="1160543" y="1610550"/>
                    <a:pt x="276266" y="1657574"/>
                  </a:cubicBezTo>
                  <a:cubicBezTo>
                    <a:pt x="171325" y="1652201"/>
                    <a:pt x="-28256" y="1539419"/>
                    <a:pt x="0" y="1381305"/>
                  </a:cubicBezTo>
                  <a:cubicBezTo>
                    <a:pt x="56582" y="1052372"/>
                    <a:pt x="-59343" y="573109"/>
                    <a:pt x="0" y="276267"/>
                  </a:cubicBezTo>
                  <a:close/>
                </a:path>
                <a:path w="2888541" h="1657574" stroke="0" extrusionOk="0">
                  <a:moveTo>
                    <a:pt x="0" y="276267"/>
                  </a:moveTo>
                  <a:cubicBezTo>
                    <a:pt x="1608" y="166393"/>
                    <a:pt x="132040" y="4653"/>
                    <a:pt x="276266" y="0"/>
                  </a:cubicBezTo>
                  <a:cubicBezTo>
                    <a:pt x="607704" y="-88144"/>
                    <a:pt x="1691719" y="-34691"/>
                    <a:pt x="2612272" y="0"/>
                  </a:cubicBezTo>
                  <a:cubicBezTo>
                    <a:pt x="2712693" y="3544"/>
                    <a:pt x="2915688" y="105643"/>
                    <a:pt x="2888541" y="276267"/>
                  </a:cubicBezTo>
                  <a:cubicBezTo>
                    <a:pt x="2964393" y="695064"/>
                    <a:pt x="2904437" y="870674"/>
                    <a:pt x="2888541" y="1381305"/>
                  </a:cubicBezTo>
                  <a:cubicBezTo>
                    <a:pt x="2875304" y="1523719"/>
                    <a:pt x="2730601" y="1644217"/>
                    <a:pt x="2612272" y="1657574"/>
                  </a:cubicBezTo>
                  <a:cubicBezTo>
                    <a:pt x="2382710" y="1649567"/>
                    <a:pt x="898990" y="1756040"/>
                    <a:pt x="276266" y="1657574"/>
                  </a:cubicBezTo>
                  <a:cubicBezTo>
                    <a:pt x="117484" y="1672905"/>
                    <a:pt x="-22338" y="1510414"/>
                    <a:pt x="0" y="1381305"/>
                  </a:cubicBezTo>
                  <a:cubicBezTo>
                    <a:pt x="103119" y="938584"/>
                    <a:pt x="93577" y="515422"/>
                    <a:pt x="0" y="276267"/>
                  </a:cubicBezTo>
                  <a:close/>
                </a:path>
                <a:path w="2888541" h="1657574" fill="none" stroke="0" extrusionOk="0">
                  <a:moveTo>
                    <a:pt x="0" y="276267"/>
                  </a:moveTo>
                  <a:cubicBezTo>
                    <a:pt x="20864" y="147304"/>
                    <a:pt x="156197" y="1651"/>
                    <a:pt x="276266" y="0"/>
                  </a:cubicBezTo>
                  <a:cubicBezTo>
                    <a:pt x="1138586" y="179433"/>
                    <a:pt x="2008068" y="43967"/>
                    <a:pt x="2612272" y="0"/>
                  </a:cubicBezTo>
                  <a:cubicBezTo>
                    <a:pt x="2748196" y="-60677"/>
                    <a:pt x="2882409" y="88445"/>
                    <a:pt x="2888541" y="276267"/>
                  </a:cubicBezTo>
                  <a:cubicBezTo>
                    <a:pt x="2921229" y="431151"/>
                    <a:pt x="2961978" y="972794"/>
                    <a:pt x="2888541" y="1381305"/>
                  </a:cubicBezTo>
                  <a:cubicBezTo>
                    <a:pt x="2877417" y="1513510"/>
                    <a:pt x="2733291" y="1640728"/>
                    <a:pt x="2612272" y="1657574"/>
                  </a:cubicBezTo>
                  <a:cubicBezTo>
                    <a:pt x="1718380" y="1654278"/>
                    <a:pt x="1038889" y="1535694"/>
                    <a:pt x="276266" y="1657574"/>
                  </a:cubicBezTo>
                  <a:cubicBezTo>
                    <a:pt x="100928" y="1641492"/>
                    <a:pt x="-21765" y="1522424"/>
                    <a:pt x="0" y="1381305"/>
                  </a:cubicBezTo>
                  <a:cubicBezTo>
                    <a:pt x="-25108" y="1182111"/>
                    <a:pt x="-54222" y="595726"/>
                    <a:pt x="0" y="276267"/>
                  </a:cubicBezTo>
                  <a:close/>
                </a:path>
                <a:path w="2888541" h="1657574" fill="none" stroke="0" extrusionOk="0">
                  <a:moveTo>
                    <a:pt x="0" y="276267"/>
                  </a:moveTo>
                  <a:cubicBezTo>
                    <a:pt x="28540" y="174395"/>
                    <a:pt x="145580" y="40497"/>
                    <a:pt x="276266" y="0"/>
                  </a:cubicBezTo>
                  <a:cubicBezTo>
                    <a:pt x="1048019" y="166508"/>
                    <a:pt x="2035663" y="105139"/>
                    <a:pt x="2612272" y="0"/>
                  </a:cubicBezTo>
                  <a:cubicBezTo>
                    <a:pt x="2746714" y="-50492"/>
                    <a:pt x="2862014" y="86586"/>
                    <a:pt x="2888541" y="276267"/>
                  </a:cubicBezTo>
                  <a:cubicBezTo>
                    <a:pt x="3006951" y="407894"/>
                    <a:pt x="2951548" y="992807"/>
                    <a:pt x="2888541" y="1381305"/>
                  </a:cubicBezTo>
                  <a:cubicBezTo>
                    <a:pt x="2872182" y="1498728"/>
                    <a:pt x="2753193" y="1647225"/>
                    <a:pt x="2612272" y="1657574"/>
                  </a:cubicBezTo>
                  <a:cubicBezTo>
                    <a:pt x="1758087" y="1660249"/>
                    <a:pt x="1144166" y="1608034"/>
                    <a:pt x="276266" y="1657574"/>
                  </a:cubicBezTo>
                  <a:cubicBezTo>
                    <a:pt x="135746" y="1654385"/>
                    <a:pt x="-21112" y="1535541"/>
                    <a:pt x="0" y="1381305"/>
                  </a:cubicBezTo>
                  <a:cubicBezTo>
                    <a:pt x="42116" y="1082371"/>
                    <a:pt x="-76541" y="606918"/>
                    <a:pt x="0" y="27626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740079"/>
                        <a:gd name="connsiteY0" fmla="*/ 172996 h 1037958"/>
                        <a:gd name="connsiteX1" fmla="*/ 166425 w 1740079"/>
                        <a:gd name="connsiteY1" fmla="*/ 0 h 1037958"/>
                        <a:gd name="connsiteX2" fmla="*/ 1573653 w 1740079"/>
                        <a:gd name="connsiteY2" fmla="*/ 0 h 1037958"/>
                        <a:gd name="connsiteX3" fmla="*/ 1740079 w 1740079"/>
                        <a:gd name="connsiteY3" fmla="*/ 172996 h 1037958"/>
                        <a:gd name="connsiteX4" fmla="*/ 1740079 w 1740079"/>
                        <a:gd name="connsiteY4" fmla="*/ 864961 h 1037958"/>
                        <a:gd name="connsiteX5" fmla="*/ 1573653 w 1740079"/>
                        <a:gd name="connsiteY5" fmla="*/ 1037958 h 1037958"/>
                        <a:gd name="connsiteX6" fmla="*/ 166425 w 1740079"/>
                        <a:gd name="connsiteY6" fmla="*/ 1037958 h 1037958"/>
                        <a:gd name="connsiteX7" fmla="*/ 0 w 1740079"/>
                        <a:gd name="connsiteY7" fmla="*/ 864961 h 1037958"/>
                        <a:gd name="connsiteX8" fmla="*/ 0 w 1740079"/>
                        <a:gd name="connsiteY8" fmla="*/ 172996 h 1037958"/>
                        <a:gd name="connsiteX0" fmla="*/ 0 w 1740079"/>
                        <a:gd name="connsiteY0" fmla="*/ 172996 h 1037958"/>
                        <a:gd name="connsiteX1" fmla="*/ 166425 w 1740079"/>
                        <a:gd name="connsiteY1" fmla="*/ 0 h 1037958"/>
                        <a:gd name="connsiteX2" fmla="*/ 1573653 w 1740079"/>
                        <a:gd name="connsiteY2" fmla="*/ 0 h 1037958"/>
                        <a:gd name="connsiteX3" fmla="*/ 1740079 w 1740079"/>
                        <a:gd name="connsiteY3" fmla="*/ 172996 h 1037958"/>
                        <a:gd name="connsiteX4" fmla="*/ 1740079 w 1740079"/>
                        <a:gd name="connsiteY4" fmla="*/ 864961 h 1037958"/>
                        <a:gd name="connsiteX5" fmla="*/ 1573653 w 1740079"/>
                        <a:gd name="connsiteY5" fmla="*/ 1037958 h 1037958"/>
                        <a:gd name="connsiteX6" fmla="*/ 166425 w 1740079"/>
                        <a:gd name="connsiteY6" fmla="*/ 1037958 h 1037958"/>
                        <a:gd name="connsiteX7" fmla="*/ 0 w 1740079"/>
                        <a:gd name="connsiteY7" fmla="*/ 864961 h 1037958"/>
                        <a:gd name="connsiteX8" fmla="*/ 0 w 1740079"/>
                        <a:gd name="connsiteY8" fmla="*/ 172996 h 1037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0079" h="1037958" fill="none" extrusionOk="0">
                          <a:moveTo>
                            <a:pt x="0" y="172996"/>
                          </a:moveTo>
                          <a:cubicBezTo>
                            <a:pt x="980" y="104611"/>
                            <a:pt x="81641" y="12240"/>
                            <a:pt x="166425" y="0"/>
                          </a:cubicBezTo>
                          <a:cubicBezTo>
                            <a:pt x="592714" y="77300"/>
                            <a:pt x="1240776" y="48136"/>
                            <a:pt x="1573653" y="0"/>
                          </a:cubicBezTo>
                          <a:cubicBezTo>
                            <a:pt x="1661906" y="-25862"/>
                            <a:pt x="1716471" y="70205"/>
                            <a:pt x="1740079" y="172996"/>
                          </a:cubicBezTo>
                          <a:cubicBezTo>
                            <a:pt x="1785195" y="278589"/>
                            <a:pt x="1747667" y="644428"/>
                            <a:pt x="1740079" y="864961"/>
                          </a:cubicBezTo>
                          <a:cubicBezTo>
                            <a:pt x="1745413" y="932771"/>
                            <a:pt x="1660129" y="1031747"/>
                            <a:pt x="1573653" y="1037958"/>
                          </a:cubicBezTo>
                          <a:cubicBezTo>
                            <a:pt x="1073258" y="1099456"/>
                            <a:pt x="698615" y="1001891"/>
                            <a:pt x="166425" y="1037958"/>
                          </a:cubicBezTo>
                          <a:cubicBezTo>
                            <a:pt x="85290" y="1036699"/>
                            <a:pt x="-10436" y="962617"/>
                            <a:pt x="0" y="864961"/>
                          </a:cubicBezTo>
                          <a:cubicBezTo>
                            <a:pt x="26428" y="673805"/>
                            <a:pt x="-30148" y="373893"/>
                            <a:pt x="0" y="172996"/>
                          </a:cubicBezTo>
                          <a:close/>
                        </a:path>
                        <a:path w="1740079" h="1037958" stroke="0" extrusionOk="0">
                          <a:moveTo>
                            <a:pt x="0" y="172996"/>
                          </a:moveTo>
                          <a:cubicBezTo>
                            <a:pt x="5743" y="92309"/>
                            <a:pt x="79848" y="6123"/>
                            <a:pt x="166425" y="0"/>
                          </a:cubicBezTo>
                          <a:cubicBezTo>
                            <a:pt x="360551" y="8840"/>
                            <a:pt x="993065" y="-58621"/>
                            <a:pt x="1573653" y="0"/>
                          </a:cubicBezTo>
                          <a:cubicBezTo>
                            <a:pt x="1645826" y="995"/>
                            <a:pt x="1752132" y="65188"/>
                            <a:pt x="1740079" y="172996"/>
                          </a:cubicBezTo>
                          <a:cubicBezTo>
                            <a:pt x="1770085" y="437207"/>
                            <a:pt x="1741384" y="543387"/>
                            <a:pt x="1740079" y="864961"/>
                          </a:cubicBezTo>
                          <a:cubicBezTo>
                            <a:pt x="1730566" y="959818"/>
                            <a:pt x="1650220" y="1032637"/>
                            <a:pt x="1573653" y="1037958"/>
                          </a:cubicBezTo>
                          <a:cubicBezTo>
                            <a:pt x="1433481" y="1053207"/>
                            <a:pt x="547697" y="1055728"/>
                            <a:pt x="166425" y="1037958"/>
                          </a:cubicBezTo>
                          <a:cubicBezTo>
                            <a:pt x="68021" y="1039318"/>
                            <a:pt x="-11829" y="953970"/>
                            <a:pt x="0" y="864961"/>
                          </a:cubicBezTo>
                          <a:cubicBezTo>
                            <a:pt x="59978" y="618761"/>
                            <a:pt x="56236" y="324982"/>
                            <a:pt x="0" y="172996"/>
                          </a:cubicBezTo>
                          <a:close/>
                        </a:path>
                        <a:path w="1740079" h="1037958" fill="none" stroke="0" extrusionOk="0">
                          <a:moveTo>
                            <a:pt x="0" y="172996"/>
                          </a:moveTo>
                          <a:cubicBezTo>
                            <a:pt x="6617" y="95494"/>
                            <a:pt x="81188" y="12503"/>
                            <a:pt x="166425" y="0"/>
                          </a:cubicBezTo>
                          <a:cubicBezTo>
                            <a:pt x="675530" y="99193"/>
                            <a:pt x="1221677" y="18949"/>
                            <a:pt x="1573653" y="0"/>
                          </a:cubicBezTo>
                          <a:cubicBezTo>
                            <a:pt x="1652331" y="-25587"/>
                            <a:pt x="1733614" y="69496"/>
                            <a:pt x="1740079" y="172996"/>
                          </a:cubicBezTo>
                          <a:cubicBezTo>
                            <a:pt x="1785349" y="236773"/>
                            <a:pt x="1773832" y="601743"/>
                            <a:pt x="1740079" y="864961"/>
                          </a:cubicBezTo>
                          <a:cubicBezTo>
                            <a:pt x="1731442" y="947418"/>
                            <a:pt x="1650629" y="1032923"/>
                            <a:pt x="1573653" y="1037958"/>
                          </a:cubicBezTo>
                          <a:cubicBezTo>
                            <a:pt x="1008007" y="1059573"/>
                            <a:pt x="647559" y="973522"/>
                            <a:pt x="166425" y="1037958"/>
                          </a:cubicBezTo>
                          <a:cubicBezTo>
                            <a:pt x="68323" y="1033908"/>
                            <a:pt x="-11798" y="959383"/>
                            <a:pt x="0" y="864961"/>
                          </a:cubicBezTo>
                          <a:cubicBezTo>
                            <a:pt x="3431" y="732859"/>
                            <a:pt x="-21492" y="410681"/>
                            <a:pt x="0" y="17299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1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D81A7DE-4B90-540B-ADE1-BE0D461DF379}"/>
                </a:ext>
              </a:extLst>
            </p:cNvPr>
            <p:cNvGrpSpPr/>
            <p:nvPr/>
          </p:nvGrpSpPr>
          <p:grpSpPr>
            <a:xfrm>
              <a:off x="4030828" y="3747281"/>
              <a:ext cx="6334005" cy="2840803"/>
              <a:chOff x="-2715967" y="4191937"/>
              <a:chExt cx="6241371" cy="2735361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D275BDA-0FEF-02B0-AA44-FEB189EAE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77742" y="4191937"/>
                <a:ext cx="2047662" cy="26162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3DF74DC-855D-7099-5C7F-CD48DEA0F6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715967" y="4311098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768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E25EC-539F-854A-BE77-49A681A89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75C4936-13C0-C746-3460-CDD5253EAAEC}"/>
              </a:ext>
            </a:extLst>
          </p:cNvPr>
          <p:cNvGrpSpPr/>
          <p:nvPr/>
        </p:nvGrpSpPr>
        <p:grpSpPr>
          <a:xfrm>
            <a:off x="1108298" y="285501"/>
            <a:ext cx="10445055" cy="802887"/>
            <a:chOff x="914400" y="613317"/>
            <a:chExt cx="10030537" cy="788280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75FA32C8-1A6F-37D4-740F-0203213312F8}"/>
                </a:ext>
              </a:extLst>
            </p:cNvPr>
            <p:cNvSpPr/>
            <p:nvPr/>
          </p:nvSpPr>
          <p:spPr>
            <a:xfrm>
              <a:off x="914400" y="613317"/>
              <a:ext cx="9634654" cy="788280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686B0A-8D7F-5DD6-4EC8-F65B01C740AB}"/>
                </a:ext>
              </a:extLst>
            </p:cNvPr>
            <p:cNvSpPr txBox="1"/>
            <p:nvPr/>
          </p:nvSpPr>
          <p:spPr>
            <a:xfrm>
              <a:off x="1109561" y="715069"/>
              <a:ext cx="9835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5050"/>
                  </a:solidFill>
                </a:rPr>
                <a:t>Em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hãy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giới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thiệu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về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sản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phẩm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sáng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tạo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của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em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hoặc</a:t>
              </a:r>
              <a:r>
                <a:rPr lang="en-US" sz="3200" dirty="0">
                  <a:solidFill>
                    <a:srgbClr val="FF5050"/>
                  </a:solidFill>
                </a:rPr>
                <a:t> </a:t>
              </a:r>
              <a:r>
                <a:rPr lang="en-US" sz="3200" dirty="0" err="1">
                  <a:solidFill>
                    <a:srgbClr val="FF5050"/>
                  </a:solidFill>
                </a:rPr>
                <a:t>bạn</a:t>
              </a:r>
              <a:r>
                <a:rPr lang="en-US" sz="3200" dirty="0">
                  <a:solidFill>
                    <a:srgbClr val="FF5050"/>
                  </a:solidFill>
                </a:rPr>
                <a:t>.</a:t>
              </a:r>
              <a:endParaRPr lang="vi-VN" sz="3200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DFD1649-694F-A09E-9B0D-C8A877FFF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11" y="2765502"/>
            <a:ext cx="3147780" cy="2215354"/>
          </a:xfrm>
          <a:prstGeom prst="roundRect">
            <a:avLst/>
          </a:prstGeom>
          <a:ln w="19050"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217A786-C12C-657D-E138-9007750C4094}"/>
              </a:ext>
            </a:extLst>
          </p:cNvPr>
          <p:cNvGrpSpPr/>
          <p:nvPr/>
        </p:nvGrpSpPr>
        <p:grpSpPr>
          <a:xfrm>
            <a:off x="3644454" y="1533504"/>
            <a:ext cx="8275926" cy="4791845"/>
            <a:chOff x="3947532" y="3101462"/>
            <a:chExt cx="7999390" cy="424185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7709874-489E-E66C-CF1E-8BB13EF16A7A}"/>
                </a:ext>
              </a:extLst>
            </p:cNvPr>
            <p:cNvSpPr/>
            <p:nvPr/>
          </p:nvSpPr>
          <p:spPr>
            <a:xfrm>
              <a:off x="3947532" y="3101462"/>
              <a:ext cx="7999390" cy="4241851"/>
            </a:xfrm>
            <a:prstGeom prst="roundRect">
              <a:avLst>
                <a:gd name="adj" fmla="val 5936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81A0E97-6B15-A611-0CCB-990FC8AB0763}"/>
                </a:ext>
              </a:extLst>
            </p:cNvPr>
            <p:cNvGrpSpPr/>
            <p:nvPr/>
          </p:nvGrpSpPr>
          <p:grpSpPr>
            <a:xfrm>
              <a:off x="4159109" y="3330957"/>
              <a:ext cx="7576236" cy="3708623"/>
              <a:chOff x="1559950" y="1920131"/>
              <a:chExt cx="7576236" cy="370862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9B650F-88B0-9BC8-F41E-D9A37397E947}"/>
                  </a:ext>
                </a:extLst>
              </p:cNvPr>
              <p:cNvSpPr txBox="1"/>
              <p:nvPr/>
            </p:nvSpPr>
            <p:spPr>
              <a:xfrm>
                <a:off x="1559950" y="1920131"/>
                <a:ext cx="7576236" cy="3708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00B0F0"/>
                    </a:solidFill>
                  </a:rPr>
                  <a:t>       </a:t>
                </a:r>
                <a:r>
                  <a:rPr lang="en-US" sz="3200" dirty="0" err="1">
                    <a:solidFill>
                      <a:srgbClr val="00B0F0"/>
                    </a:solidFill>
                  </a:rPr>
                  <a:t>Mẫu</a:t>
                </a:r>
                <a:r>
                  <a:rPr lang="en-US" sz="3200" dirty="0">
                    <a:solidFill>
                      <a:srgbClr val="00B0F0"/>
                    </a:solidFill>
                  </a:rPr>
                  <a:t>: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3200" dirty="0"/>
                  <a:t>      Khi </a:t>
                </a:r>
                <a:r>
                  <a:rPr lang="en-US" sz="3200" dirty="0" err="1"/>
                  <a:t>học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môn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Hoạt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động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trải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nghiệm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em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cùng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với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bạn</a:t>
                </a:r>
                <a:r>
                  <a:rPr lang="en-US" sz="3200" dirty="0"/>
                  <a:t> An </a:t>
                </a:r>
                <a:r>
                  <a:rPr lang="en-US" sz="3200" dirty="0" err="1"/>
                  <a:t>đã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ra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chậu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cây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từ</a:t>
                </a:r>
                <a:r>
                  <a:rPr lang="en-US" sz="3200" dirty="0"/>
                  <a:t> chai </a:t>
                </a:r>
                <a:r>
                  <a:rPr lang="en-US" sz="3200" dirty="0" err="1"/>
                  <a:t>nhựa</a:t>
                </a:r>
                <a:r>
                  <a:rPr lang="en-US" sz="3200" dirty="0"/>
                  <a:t>. </a:t>
                </a:r>
                <a:r>
                  <a:rPr lang="en-US" sz="3200" dirty="0" err="1"/>
                  <a:t>Chậu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cây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rất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nhẹ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những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lỗ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nhỏ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giúp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thoát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nước</a:t>
                </a:r>
                <a:r>
                  <a:rPr lang="en-US" sz="3200" dirty="0"/>
                  <a:t>. </a:t>
                </a:r>
                <a:r>
                  <a:rPr lang="en-US" sz="3200" dirty="0" err="1"/>
                  <a:t>Em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và</a:t>
                </a:r>
                <a:r>
                  <a:rPr lang="en-US" sz="3200" dirty="0"/>
                  <a:t> </a:t>
                </a:r>
                <a:r>
                  <a:rPr lang="en-US" sz="3200" dirty="0" err="1"/>
                  <a:t>bạn</a:t>
                </a:r>
                <a:r>
                  <a:rPr lang="en-US" sz="3200" dirty="0"/>
                  <a:t> An </a:t>
                </a:r>
                <a:r>
                  <a:rPr lang="en-US" sz="3200" dirty="0" err="1"/>
                  <a:t>vô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cùng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thú</a:t>
                </a:r>
                <a:r>
                  <a:rPr lang="en-US" sz="3200" dirty="0"/>
                  <a:t> </a:t>
                </a:r>
                <a:r>
                  <a:rPr lang="en-US" sz="3200" dirty="0" err="1"/>
                  <a:t>khi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ngắm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nhìn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chậu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cây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này</a:t>
                </a:r>
                <a:r>
                  <a:rPr lang="en-US" sz="3200" dirty="0"/>
                  <a:t>. </a:t>
                </a:r>
                <a:r>
                  <a:rPr lang="en-US" sz="3200" dirty="0" err="1"/>
                  <a:t>Nhờ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chậu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cây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mà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góc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của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em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thêm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mảng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xanh</a:t>
                </a:r>
                <a:r>
                  <a:rPr lang="en-US" sz="3200" dirty="0"/>
                  <a:t>. </a:t>
                </a:r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651FEF2-A033-CA8F-3E51-6C999A31A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950" y="1920131"/>
                <a:ext cx="507923" cy="5079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971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39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latin typeface="iCiel Crocante" panose="02000000000000000000" pitchFamily="50" charset="0"/>
              </a:rPr>
              <a:t>TRÌNH BÀY TRƯỚC LỚP</a:t>
            </a:r>
            <a:endParaRPr lang="vi-VN" sz="6600" b="1" dirty="0">
              <a:ln w="6600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dist="63500" dir="3360000" algn="tl" rotWithShape="0">
                  <a:srgbClr val="00B0F0"/>
                </a:outerShdw>
              </a:effectLst>
              <a:latin typeface="iCiel Crocante" panose="02000000000000000000" pitchFamily="50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Học</a:t>
              </a:r>
              <a:r>
                <a:rPr lang="en-US" sz="3200" dirty="0"/>
                <a:t> </a:t>
              </a:r>
              <a:r>
                <a:rPr lang="en-US" sz="3200" dirty="0" err="1"/>
                <a:t>sinh</a:t>
              </a:r>
              <a:r>
                <a:rPr lang="en-US" sz="3200" dirty="0"/>
                <a:t> </a:t>
              </a:r>
              <a:r>
                <a:rPr lang="en-US" sz="3200" dirty="0" err="1"/>
                <a:t>khác</a:t>
              </a:r>
              <a:r>
                <a:rPr lang="en-US" sz="3200" dirty="0"/>
                <a:t> </a:t>
              </a:r>
            </a:p>
            <a:p>
              <a:pPr algn="ctr"/>
              <a:r>
                <a:rPr lang="en-US" sz="3200" dirty="0" err="1"/>
                <a:t>lắng</a:t>
              </a:r>
              <a:r>
                <a:rPr lang="en-US" sz="3200" dirty="0"/>
                <a:t> </a:t>
              </a:r>
              <a:r>
                <a:rPr lang="en-US" sz="3200" dirty="0" err="1"/>
                <a:t>nghe</a:t>
              </a:r>
              <a:r>
                <a:rPr lang="en-US" sz="3200" dirty="0"/>
                <a:t> – </a:t>
              </a:r>
              <a:r>
                <a:rPr lang="en-US" sz="3200" dirty="0" err="1"/>
                <a:t>góp</a:t>
              </a:r>
              <a:r>
                <a:rPr lang="en-US" sz="3200" dirty="0"/>
                <a:t> ý – </a:t>
              </a:r>
              <a:r>
                <a:rPr lang="en-US" sz="3200" dirty="0" err="1"/>
                <a:t>bổ</a:t>
              </a:r>
              <a:r>
                <a:rPr lang="en-US" sz="3200" dirty="0"/>
                <a:t> sung</a:t>
              </a: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E2682-C40C-124C-D0F7-A04F70019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EE81C02-8F4B-7A94-3DAB-BC4B73C8F73A}"/>
              </a:ext>
            </a:extLst>
          </p:cNvPr>
          <p:cNvSpPr/>
          <p:nvPr/>
        </p:nvSpPr>
        <p:spPr>
          <a:xfrm>
            <a:off x="585731" y="345688"/>
            <a:ext cx="11020538" cy="6129302"/>
          </a:xfrm>
          <a:custGeom>
            <a:avLst/>
            <a:gdLst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29302" fill="none" extrusionOk="0">
                <a:moveTo>
                  <a:pt x="0" y="573703"/>
                </a:moveTo>
                <a:cubicBezTo>
                  <a:pt x="-80908" y="243770"/>
                  <a:pt x="298994" y="34462"/>
                  <a:pt x="573703" y="0"/>
                </a:cubicBezTo>
                <a:cubicBezTo>
                  <a:pt x="3944956" y="287121"/>
                  <a:pt x="7808716" y="495315"/>
                  <a:pt x="10446835" y="0"/>
                </a:cubicBezTo>
                <a:cubicBezTo>
                  <a:pt x="10805073" y="63757"/>
                  <a:pt x="11067501" y="314382"/>
                  <a:pt x="11020538" y="573703"/>
                </a:cubicBezTo>
                <a:cubicBezTo>
                  <a:pt x="10949311" y="1874309"/>
                  <a:pt x="11109136" y="5007946"/>
                  <a:pt x="11020538" y="5555599"/>
                </a:cubicBezTo>
                <a:cubicBezTo>
                  <a:pt x="10929126" y="5887457"/>
                  <a:pt x="10712514" y="6093997"/>
                  <a:pt x="10446835" y="6129302"/>
                </a:cubicBezTo>
                <a:cubicBezTo>
                  <a:pt x="8309772" y="6245482"/>
                  <a:pt x="3899407" y="6036301"/>
                  <a:pt x="573703" y="6129302"/>
                </a:cubicBezTo>
                <a:cubicBezTo>
                  <a:pt x="260279" y="6082989"/>
                  <a:pt x="-71091" y="5913957"/>
                  <a:pt x="0" y="5555599"/>
                </a:cubicBezTo>
                <a:cubicBezTo>
                  <a:pt x="42876" y="4730657"/>
                  <a:pt x="61077" y="1481838"/>
                  <a:pt x="0" y="573703"/>
                </a:cubicBezTo>
                <a:close/>
              </a:path>
              <a:path w="11020538" h="6129302" stroke="0" extrusionOk="0">
                <a:moveTo>
                  <a:pt x="0" y="573703"/>
                </a:moveTo>
                <a:cubicBezTo>
                  <a:pt x="-14972" y="312319"/>
                  <a:pt x="257872" y="-7426"/>
                  <a:pt x="573703" y="0"/>
                </a:cubicBezTo>
                <a:cubicBezTo>
                  <a:pt x="2620532" y="240320"/>
                  <a:pt x="6919930" y="-55181"/>
                  <a:pt x="10446835" y="0"/>
                </a:cubicBezTo>
                <a:cubicBezTo>
                  <a:pt x="10730206" y="60890"/>
                  <a:pt x="10974942" y="329624"/>
                  <a:pt x="11020538" y="573703"/>
                </a:cubicBezTo>
                <a:cubicBezTo>
                  <a:pt x="11062529" y="1843437"/>
                  <a:pt x="11157345" y="4824999"/>
                  <a:pt x="11020538" y="5555599"/>
                </a:cubicBezTo>
                <a:cubicBezTo>
                  <a:pt x="11092770" y="5910569"/>
                  <a:pt x="10774669" y="6114897"/>
                  <a:pt x="10446835" y="6129302"/>
                </a:cubicBezTo>
                <a:cubicBezTo>
                  <a:pt x="5968530" y="6304832"/>
                  <a:pt x="4693608" y="6031110"/>
                  <a:pt x="573703" y="6129302"/>
                </a:cubicBezTo>
                <a:cubicBezTo>
                  <a:pt x="274102" y="6128529"/>
                  <a:pt x="-18146" y="5848123"/>
                  <a:pt x="0" y="5555599"/>
                </a:cubicBezTo>
                <a:cubicBezTo>
                  <a:pt x="63656" y="4813238"/>
                  <a:pt x="-38777" y="1317326"/>
                  <a:pt x="0" y="573703"/>
                </a:cubicBezTo>
                <a:close/>
              </a:path>
              <a:path w="11020538" h="6129302" fill="none" stroke="0" extrusionOk="0">
                <a:moveTo>
                  <a:pt x="0" y="573703"/>
                </a:moveTo>
                <a:cubicBezTo>
                  <a:pt x="-31952" y="249008"/>
                  <a:pt x="235892" y="45581"/>
                  <a:pt x="573703" y="0"/>
                </a:cubicBezTo>
                <a:cubicBezTo>
                  <a:pt x="4346015" y="237472"/>
                  <a:pt x="7241922" y="60209"/>
                  <a:pt x="10446835" y="0"/>
                </a:cubicBezTo>
                <a:cubicBezTo>
                  <a:pt x="10788616" y="51188"/>
                  <a:pt x="11036202" y="320880"/>
                  <a:pt x="11020538" y="573703"/>
                </a:cubicBezTo>
                <a:cubicBezTo>
                  <a:pt x="10863652" y="1940136"/>
                  <a:pt x="11176592" y="5054266"/>
                  <a:pt x="11020538" y="5555599"/>
                </a:cubicBezTo>
                <a:cubicBezTo>
                  <a:pt x="11021549" y="5884647"/>
                  <a:pt x="10765617" y="6112256"/>
                  <a:pt x="10446835" y="6129302"/>
                </a:cubicBezTo>
                <a:cubicBezTo>
                  <a:pt x="8393711" y="6213182"/>
                  <a:pt x="3876542" y="6432097"/>
                  <a:pt x="573703" y="6129302"/>
                </a:cubicBezTo>
                <a:cubicBezTo>
                  <a:pt x="257518" y="6103711"/>
                  <a:pt x="-37490" y="5906410"/>
                  <a:pt x="0" y="5555599"/>
                </a:cubicBezTo>
                <a:cubicBezTo>
                  <a:pt x="204555" y="4770034"/>
                  <a:pt x="92378" y="1449714"/>
                  <a:pt x="0" y="57370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573703 h 6129302"/>
                      <a:gd name="connsiteX1" fmla="*/ 573703 w 11020538"/>
                      <a:gd name="connsiteY1" fmla="*/ 0 h 6129302"/>
                      <a:gd name="connsiteX2" fmla="*/ 10446835 w 11020538"/>
                      <a:gd name="connsiteY2" fmla="*/ 0 h 6129302"/>
                      <a:gd name="connsiteX3" fmla="*/ 11020538 w 11020538"/>
                      <a:gd name="connsiteY3" fmla="*/ 573703 h 6129302"/>
                      <a:gd name="connsiteX4" fmla="*/ 11020538 w 11020538"/>
                      <a:gd name="connsiteY4" fmla="*/ 5555599 h 6129302"/>
                      <a:gd name="connsiteX5" fmla="*/ 10446835 w 11020538"/>
                      <a:gd name="connsiteY5" fmla="*/ 6129302 h 6129302"/>
                      <a:gd name="connsiteX6" fmla="*/ 573703 w 11020538"/>
                      <a:gd name="connsiteY6" fmla="*/ 6129302 h 6129302"/>
                      <a:gd name="connsiteX7" fmla="*/ 0 w 11020538"/>
                      <a:gd name="connsiteY7" fmla="*/ 5555599 h 6129302"/>
                      <a:gd name="connsiteX8" fmla="*/ 0 w 11020538"/>
                      <a:gd name="connsiteY8" fmla="*/ 573703 h 6129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6129302" fill="none" extrusionOk="0">
                        <a:moveTo>
                          <a:pt x="0" y="573703"/>
                        </a:moveTo>
                        <a:cubicBezTo>
                          <a:pt x="-26062" y="252641"/>
                          <a:pt x="288464" y="25850"/>
                          <a:pt x="573703" y="0"/>
                        </a:cubicBezTo>
                        <a:cubicBezTo>
                          <a:pt x="3840047" y="130954"/>
                          <a:pt x="7765099" y="43574"/>
                          <a:pt x="10446835" y="0"/>
                        </a:cubicBezTo>
                        <a:cubicBezTo>
                          <a:pt x="10793694" y="46229"/>
                          <a:pt x="11042842" y="284177"/>
                          <a:pt x="11020538" y="573703"/>
                        </a:cubicBezTo>
                        <a:cubicBezTo>
                          <a:pt x="10870099" y="1943663"/>
                          <a:pt x="11106417" y="5020736"/>
                          <a:pt x="11020538" y="5555599"/>
                        </a:cubicBezTo>
                        <a:cubicBezTo>
                          <a:pt x="10977823" y="5879460"/>
                          <a:pt x="10758928" y="6126022"/>
                          <a:pt x="10446835" y="6129302"/>
                        </a:cubicBezTo>
                        <a:cubicBezTo>
                          <a:pt x="8859426" y="6284499"/>
                          <a:pt x="4025003" y="6292322"/>
                          <a:pt x="573703" y="6129302"/>
                        </a:cubicBezTo>
                        <a:cubicBezTo>
                          <a:pt x="258239" y="6110589"/>
                          <a:pt x="-22508" y="5885589"/>
                          <a:pt x="0" y="5555599"/>
                        </a:cubicBezTo>
                        <a:cubicBezTo>
                          <a:pt x="64656" y="4691713"/>
                          <a:pt x="-17807" y="1423221"/>
                          <a:pt x="0" y="573703"/>
                        </a:cubicBezTo>
                        <a:close/>
                      </a:path>
                      <a:path w="11020538" h="6129302" stroke="0" extrusionOk="0">
                        <a:moveTo>
                          <a:pt x="0" y="573703"/>
                        </a:moveTo>
                        <a:cubicBezTo>
                          <a:pt x="-12319" y="249258"/>
                          <a:pt x="225537" y="11754"/>
                          <a:pt x="573703" y="0"/>
                        </a:cubicBezTo>
                        <a:cubicBezTo>
                          <a:pt x="2688208" y="132882"/>
                          <a:pt x="7478234" y="-84951"/>
                          <a:pt x="10446835" y="0"/>
                        </a:cubicBezTo>
                        <a:cubicBezTo>
                          <a:pt x="10720668" y="42005"/>
                          <a:pt x="11010793" y="310718"/>
                          <a:pt x="11020538" y="573703"/>
                        </a:cubicBezTo>
                        <a:cubicBezTo>
                          <a:pt x="11040725" y="1968126"/>
                          <a:pt x="11173018" y="4825886"/>
                          <a:pt x="11020538" y="5555599"/>
                        </a:cubicBezTo>
                        <a:cubicBezTo>
                          <a:pt x="11052956" y="5876292"/>
                          <a:pt x="10783204" y="6089126"/>
                          <a:pt x="10446835" y="6129302"/>
                        </a:cubicBezTo>
                        <a:cubicBezTo>
                          <a:pt x="6012312" y="6216941"/>
                          <a:pt x="4712836" y="6056623"/>
                          <a:pt x="573703" y="6129302"/>
                        </a:cubicBezTo>
                        <a:cubicBezTo>
                          <a:pt x="256186" y="6122916"/>
                          <a:pt x="-15908" y="5894554"/>
                          <a:pt x="0" y="5555599"/>
                        </a:cubicBezTo>
                        <a:cubicBezTo>
                          <a:pt x="-38581" y="4748829"/>
                          <a:pt x="63341" y="1294917"/>
                          <a:pt x="0" y="57370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vi-VN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34FBC5-7702-8166-9E11-C4F3AFF7FBB6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759F30-FA85-3160-FA22-325AD4246779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04033B-3096-ED9C-47F5-429B04EA61A4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CC8C64-EDCB-9B01-E331-A49E938192FC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AAC617C-C90D-E9D7-A0E2-5782C07A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208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8D121F0-A408-2E30-F684-CD16363D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319222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FEBDC37-84BC-25D2-6776-4D46BF65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418230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A97F9E5-0A1B-9E11-F197-A214F070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515755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297D56-727B-0A6E-5805-E3FEA6126895}"/>
              </a:ext>
            </a:extLst>
          </p:cNvPr>
          <p:cNvSpPr txBox="1"/>
          <p:nvPr/>
        </p:nvSpPr>
        <p:spPr>
          <a:xfrm>
            <a:off x="4046939" y="347021"/>
            <a:ext cx="3940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latin typeface="UVN Banh Mi" pitchFamily="2" charset="0"/>
              </a:rPr>
              <a:t>D</a:t>
            </a:r>
            <a:r>
              <a:rPr lang="en-US" sz="8800" dirty="0" err="1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latin typeface="UVN Banh Mi" pitchFamily="2" charset="0"/>
              </a:rPr>
              <a:t>ặ</a:t>
            </a:r>
            <a:r>
              <a:rPr lang="en-US" sz="8800" dirty="0" err="1">
                <a:ln>
                  <a:solidFill>
                    <a:srgbClr val="002060"/>
                  </a:solidFill>
                </a:ln>
                <a:solidFill>
                  <a:srgbClr val="66FFCC"/>
                </a:solidFill>
                <a:latin typeface="UVN Banh Mi" pitchFamily="2" charset="0"/>
              </a:rPr>
              <a:t>n</a:t>
            </a:r>
            <a:r>
              <a:rPr lang="en-US" sz="880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latin typeface="UVN Banh Mi" pitchFamily="2" charset="0"/>
              </a:rPr>
              <a:t> </a:t>
            </a:r>
            <a:r>
              <a:rPr lang="en-US" sz="8800" dirty="0" err="1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latin typeface="UVN Banh Mi" pitchFamily="2" charset="0"/>
              </a:rPr>
              <a:t>d</a:t>
            </a:r>
            <a:r>
              <a:rPr lang="en-US" sz="8800" dirty="0" err="1">
                <a:ln>
                  <a:solidFill>
                    <a:srgbClr val="002060"/>
                  </a:solidFill>
                </a:ln>
                <a:solidFill>
                  <a:srgbClr val="CC99FF"/>
                </a:solidFill>
                <a:latin typeface="UVN Banh Mi" pitchFamily="2" charset="0"/>
              </a:rPr>
              <a:t>ò</a:t>
            </a:r>
            <a:endParaRPr lang="vi-VN" sz="8800" dirty="0">
              <a:ln>
                <a:solidFill>
                  <a:srgbClr val="002060"/>
                </a:solidFill>
              </a:ln>
              <a:solidFill>
                <a:srgbClr val="CC99FF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D9E7A9-5BD7-89A5-AFA5-54D46A3D3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968" y="1690108"/>
            <a:ext cx="2895851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150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24" grpId="0"/>
          <p:bldP spid="2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24" grpId="0"/>
          <p:bldP spid="24" grpId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1174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UVN Banh Mi" pitchFamily="2" charset="0"/>
                </a:rPr>
                <a:t>TẠM BIỆT VÀ HẸN GẶP LẠI</a:t>
              </a:r>
              <a:endParaRPr lang="vi-VN" sz="8000" dirty="0">
                <a:ln w="1174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3366FF"/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latin typeface="UVN Banh Mi" pitchFamily="2" charset="0"/>
                </a:rPr>
                <a:t>TẠM BIỆT VÀ HẸN GẶP LẠI</a:t>
              </a:r>
              <a:endParaRPr lang="vi-VN" sz="800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A5D39A0-1148-F16E-1FE7-10E8AEB42FA7}"/>
              </a:ext>
            </a:extLst>
          </p:cNvPr>
          <p:cNvGrpSpPr/>
          <p:nvPr/>
        </p:nvGrpSpPr>
        <p:grpSpPr>
          <a:xfrm>
            <a:off x="4220014" y="1079353"/>
            <a:ext cx="4746432" cy="1843186"/>
            <a:chOff x="4220014" y="1079353"/>
            <a:chExt cx="4746432" cy="18431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C59D38-8957-741A-E6D9-5F13EF3A183A}"/>
                </a:ext>
              </a:extLst>
            </p:cNvPr>
            <p:cNvGrpSpPr/>
            <p:nvPr/>
          </p:nvGrpSpPr>
          <p:grpSpPr>
            <a:xfrm>
              <a:off x="4220014" y="1079353"/>
              <a:ext cx="4746432" cy="1569660"/>
              <a:chOff x="7098011" y="2046249"/>
              <a:chExt cx="3790766" cy="156966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5AE94F-B260-0D20-747F-05AF351DF362}"/>
                  </a:ext>
                </a:extLst>
              </p:cNvPr>
              <p:cNvSpPr txBox="1"/>
              <p:nvPr/>
            </p:nvSpPr>
            <p:spPr>
              <a:xfrm>
                <a:off x="7098012" y="2046249"/>
                <a:ext cx="379076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ln w="200025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latin typeface="UVN Banh Mi" pitchFamily="2" charset="0"/>
                  </a:rPr>
                  <a:t>MỞ RỘNG VỐN TỪ</a:t>
                </a:r>
                <a:endParaRPr lang="vi-VN" sz="4800" dirty="0">
                  <a:ln w="200025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BF8B4B-2EFD-6B40-7B94-D45F6BE43C6F}"/>
                  </a:ext>
                </a:extLst>
              </p:cNvPr>
              <p:cNvSpPr txBox="1"/>
              <p:nvPr/>
            </p:nvSpPr>
            <p:spPr>
              <a:xfrm>
                <a:off x="7098011" y="2046249"/>
                <a:ext cx="379076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ln w="0">
                      <a:solidFill>
                        <a:srgbClr val="00B050"/>
                      </a:solidFill>
                      <a:prstDash val="solid"/>
                    </a:ln>
                    <a:solidFill>
                      <a:srgbClr val="99FF66"/>
                    </a:solidFill>
                    <a:effectLst>
                      <a:outerShdw dist="38100" dir="2700000" algn="tl" rotWithShape="0">
                        <a:srgbClr val="00B050"/>
                      </a:outerShdw>
                    </a:effectLst>
                    <a:latin typeface="UVN Banh Mi" pitchFamily="2" charset="0"/>
                  </a:rPr>
                  <a:t>MỞ RỘNG VỐN TỪ</a:t>
                </a:r>
                <a:endParaRPr lang="vi-VN" sz="4800" dirty="0">
                  <a:ln w="0">
                    <a:solidFill>
                      <a:srgbClr val="00B050"/>
                    </a:solidFill>
                  </a:ln>
                  <a:solidFill>
                    <a:srgbClr val="99FF66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4244D6-2704-629D-9EFF-6787EBE3ABD1}"/>
                </a:ext>
              </a:extLst>
            </p:cNvPr>
            <p:cNvGrpSpPr/>
            <p:nvPr/>
          </p:nvGrpSpPr>
          <p:grpSpPr>
            <a:xfrm>
              <a:off x="5103344" y="1999209"/>
              <a:ext cx="3355759" cy="923330"/>
              <a:chOff x="7278373" y="3985241"/>
              <a:chExt cx="3355759" cy="9233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8EE8E2-C676-34BC-399B-3AB698366A1B}"/>
                  </a:ext>
                </a:extLst>
              </p:cNvPr>
              <p:cNvSpPr txBox="1"/>
              <p:nvPr/>
            </p:nvSpPr>
            <p:spPr>
              <a:xfrm>
                <a:off x="7278373" y="3985241"/>
                <a:ext cx="33557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ln w="1492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UVN Banh Mi" pitchFamily="2" charset="0"/>
                  </a:rPr>
                  <a:t>SÁNG TẠO</a:t>
                </a:r>
                <a:endParaRPr lang="vi-VN" sz="5400" dirty="0">
                  <a:ln w="149225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89916F-B41F-D55B-143C-532CA719C796}"/>
                  </a:ext>
                </a:extLst>
              </p:cNvPr>
              <p:cNvSpPr txBox="1"/>
              <p:nvPr/>
            </p:nvSpPr>
            <p:spPr>
              <a:xfrm>
                <a:off x="7278373" y="3985241"/>
                <a:ext cx="33557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solidFill>
                      <a:srgbClr val="FFFF66"/>
                    </a:solidFill>
                    <a:latin typeface="UVN Banh Mi" pitchFamily="2" charset="0"/>
                  </a:rPr>
                  <a:t>S</a:t>
                </a:r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solidFill>
                      <a:srgbClr val="99FF33"/>
                    </a:solidFill>
                    <a:latin typeface="UVN Banh Mi" pitchFamily="2" charset="0"/>
                  </a:rPr>
                  <a:t>Á</a:t>
                </a:r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solidFill>
                      <a:srgbClr val="66FFCC"/>
                    </a:solidFill>
                    <a:latin typeface="UVN Banh Mi" pitchFamily="2" charset="0"/>
                  </a:rPr>
                  <a:t>N</a:t>
                </a:r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solidFill>
                      <a:srgbClr val="CC66FF"/>
                    </a:solidFill>
                    <a:latin typeface="UVN Banh Mi" pitchFamily="2" charset="0"/>
                  </a:rPr>
                  <a:t>G</a:t>
                </a:r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latin typeface="UVN Banh Mi" pitchFamily="2" charset="0"/>
                  </a:rPr>
                  <a:t> </a:t>
                </a:r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solidFill>
                      <a:srgbClr val="66FFCC"/>
                    </a:solidFill>
                    <a:latin typeface="UVN Banh Mi" pitchFamily="2" charset="0"/>
                  </a:rPr>
                  <a:t>T</a:t>
                </a:r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solidFill>
                      <a:srgbClr val="FFFF66"/>
                    </a:solidFill>
                    <a:latin typeface="UVN Banh Mi" pitchFamily="2" charset="0"/>
                  </a:rPr>
                  <a:t>Ạ</a:t>
                </a:r>
                <a:r>
                  <a:rPr lang="en-US" sz="5400" dirty="0">
                    <a:ln>
                      <a:solidFill>
                        <a:srgbClr val="002060"/>
                      </a:solidFill>
                    </a:ln>
                    <a:solidFill>
                      <a:srgbClr val="99FF33"/>
                    </a:solidFill>
                    <a:latin typeface="UVN Banh Mi" pitchFamily="2" charset="0"/>
                  </a:rPr>
                  <a:t>O</a:t>
                </a:r>
                <a:endParaRPr lang="vi-VN" sz="5400" dirty="0">
                  <a:ln>
                    <a:solidFill>
                      <a:srgbClr val="002060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2CB571-77D1-545E-61CC-5EBC4144E85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17C137AE-F6CB-66F7-F09D-8488A8895410}"/>
                </a:ext>
              </a:extLst>
            </p:cNvPr>
            <p:cNvSpPr txBox="1"/>
            <p:nvPr/>
          </p:nvSpPr>
          <p:spPr>
            <a:xfrm>
              <a:off x="5331460" y="3105835"/>
              <a:ext cx="15290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F93245-D28D-03D4-EE1A-3BBA0390C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D061262-EE12-CE2F-0D73-7254875324F7}"/>
              </a:ext>
            </a:extLst>
          </p:cNvPr>
          <p:cNvGrpSpPr/>
          <p:nvPr/>
        </p:nvGrpSpPr>
        <p:grpSpPr>
          <a:xfrm>
            <a:off x="334262" y="1325260"/>
            <a:ext cx="11512376" cy="3131731"/>
            <a:chOff x="334262" y="1325260"/>
            <a:chExt cx="11512376" cy="313173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2A20CD1-4ED3-D599-625D-509BE5A41D4C}"/>
                </a:ext>
              </a:extLst>
            </p:cNvPr>
            <p:cNvGrpSpPr/>
            <p:nvPr/>
          </p:nvGrpSpPr>
          <p:grpSpPr>
            <a:xfrm>
              <a:off x="334262" y="1325260"/>
              <a:ext cx="11271772" cy="2752924"/>
              <a:chOff x="334262" y="1325260"/>
              <a:chExt cx="11271772" cy="275292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22DCA53B-655D-CF1B-AD30-750AF8A9910D}"/>
                  </a:ext>
                </a:extLst>
              </p:cNvPr>
              <p:cNvGrpSpPr/>
              <p:nvPr/>
            </p:nvGrpSpPr>
            <p:grpSpPr>
              <a:xfrm>
                <a:off x="600594" y="1325260"/>
                <a:ext cx="1796248" cy="786620"/>
                <a:chOff x="593280" y="1148711"/>
                <a:chExt cx="1796248" cy="786620"/>
              </a:xfrm>
            </p:grpSpPr>
            <p:pic>
              <p:nvPicPr>
                <p:cNvPr id="10" name="Graphic 9">
                  <a:extLst>
                    <a:ext uri="{FF2B5EF4-FFF2-40B4-BE49-F238E27FC236}">
                      <a16:creationId xmlns:a16="http://schemas.microsoft.com/office/drawing/2014/main" id="{B5EBE36B-D71C-DC28-D78D-AF5C838EC3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0" y="1148711"/>
                  <a:ext cx="1796248" cy="786620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25A4D6-3FA0-0777-90CE-643C4021B4C3}"/>
                    </a:ext>
                  </a:extLst>
                </p:cNvPr>
                <p:cNvSpPr txBox="1"/>
                <p:nvPr/>
              </p:nvSpPr>
              <p:spPr>
                <a:xfrm>
                  <a:off x="738683" y="1237428"/>
                  <a:ext cx="148723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mới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mẻ</a:t>
                  </a:r>
                  <a:endParaRPr lang="vi-VN" sz="3200" dirty="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C38C6AD-41A1-4816-A125-A0FED71CB0DC}"/>
                  </a:ext>
                </a:extLst>
              </p:cNvPr>
              <p:cNvGrpSpPr/>
              <p:nvPr/>
            </p:nvGrpSpPr>
            <p:grpSpPr>
              <a:xfrm>
                <a:off x="2873277" y="1325260"/>
                <a:ext cx="1796248" cy="786620"/>
                <a:chOff x="2865963" y="1148711"/>
                <a:chExt cx="1796248" cy="786620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463F2CF3-DD77-8297-F9C5-3DEE3E4887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963" y="1148711"/>
                  <a:ext cx="1796248" cy="786620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A557E56-6D2D-C053-E029-3FF69B238811}"/>
                    </a:ext>
                  </a:extLst>
                </p:cNvPr>
                <p:cNvSpPr txBox="1"/>
                <p:nvPr/>
              </p:nvSpPr>
              <p:spPr>
                <a:xfrm>
                  <a:off x="3053870" y="1237427"/>
                  <a:ext cx="14889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chế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tạo</a:t>
                  </a:r>
                  <a:endParaRPr lang="vi-VN" sz="3200" dirty="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A31769D-3C1D-77AB-3873-B94C5BDEF155}"/>
                  </a:ext>
                </a:extLst>
              </p:cNvPr>
              <p:cNvGrpSpPr/>
              <p:nvPr/>
            </p:nvGrpSpPr>
            <p:grpSpPr>
              <a:xfrm>
                <a:off x="5205190" y="1325260"/>
                <a:ext cx="1839110" cy="786620"/>
                <a:chOff x="5197876" y="1148711"/>
                <a:chExt cx="1839110" cy="786620"/>
              </a:xfrm>
            </p:grpSpPr>
            <p:pic>
              <p:nvPicPr>
                <p:cNvPr id="18" name="Graphic 17">
                  <a:extLst>
                    <a:ext uri="{FF2B5EF4-FFF2-40B4-BE49-F238E27FC236}">
                      <a16:creationId xmlns:a16="http://schemas.microsoft.com/office/drawing/2014/main" id="{2E234E58-88E6-91A4-EE58-67C23CE1B5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7876" y="1148711"/>
                  <a:ext cx="1796247" cy="786620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940A301-596D-C8E6-A39B-A8499C0D3FCA}"/>
                    </a:ext>
                  </a:extLst>
                </p:cNvPr>
                <p:cNvSpPr txBox="1"/>
                <p:nvPr/>
              </p:nvSpPr>
              <p:spPr>
                <a:xfrm>
                  <a:off x="5240739" y="1236921"/>
                  <a:ext cx="17962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bản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nhạc</a:t>
                  </a:r>
                  <a:endParaRPr lang="vi-VN" sz="3200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DFB5D15-2A25-3E7E-337D-FA5C1A568CE2}"/>
                  </a:ext>
                </a:extLst>
              </p:cNvPr>
              <p:cNvGrpSpPr/>
              <p:nvPr/>
            </p:nvGrpSpPr>
            <p:grpSpPr>
              <a:xfrm>
                <a:off x="7538808" y="1325260"/>
                <a:ext cx="1796248" cy="786620"/>
                <a:chOff x="877365" y="1079379"/>
                <a:chExt cx="2300842" cy="786620"/>
              </a:xfrm>
            </p:grpSpPr>
            <p:pic>
              <p:nvPicPr>
                <p:cNvPr id="21" name="Graphic 20">
                  <a:extLst>
                    <a:ext uri="{FF2B5EF4-FFF2-40B4-BE49-F238E27FC236}">
                      <a16:creationId xmlns:a16="http://schemas.microsoft.com/office/drawing/2014/main" id="{990A2999-CD7A-5471-ADBA-39DC0619C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365" y="1079379"/>
                  <a:ext cx="2300842" cy="78662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123730-AF2A-C1BB-41DF-1765383C66C1}"/>
                    </a:ext>
                  </a:extLst>
                </p:cNvPr>
                <p:cNvSpPr txBox="1"/>
                <p:nvPr/>
              </p:nvSpPr>
              <p:spPr>
                <a:xfrm>
                  <a:off x="1035156" y="1140069"/>
                  <a:ext cx="198526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độc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đáo</a:t>
                  </a:r>
                  <a:endParaRPr lang="vi-VN" sz="3200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47732E1-43F7-BFBC-97CA-A28869F6F637}"/>
                  </a:ext>
                </a:extLst>
              </p:cNvPr>
              <p:cNvGrpSpPr/>
              <p:nvPr/>
            </p:nvGrpSpPr>
            <p:grpSpPr>
              <a:xfrm>
                <a:off x="9809786" y="1325260"/>
                <a:ext cx="1796248" cy="786620"/>
                <a:chOff x="877365" y="1079379"/>
                <a:chExt cx="2300842" cy="786620"/>
              </a:xfrm>
            </p:grpSpPr>
            <p:pic>
              <p:nvPicPr>
                <p:cNvPr id="24" name="Graphic 23">
                  <a:extLst>
                    <a:ext uri="{FF2B5EF4-FFF2-40B4-BE49-F238E27FC236}">
                      <a16:creationId xmlns:a16="http://schemas.microsoft.com/office/drawing/2014/main" id="{85B0EED2-981B-6B85-1AF6-5BB0B09B53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365" y="1079379"/>
                  <a:ext cx="2300842" cy="786620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1EEA816-1ADD-5099-E7FE-A559E584B09F}"/>
                    </a:ext>
                  </a:extLst>
                </p:cNvPr>
                <p:cNvSpPr txBox="1"/>
                <p:nvPr/>
              </p:nvSpPr>
              <p:spPr>
                <a:xfrm>
                  <a:off x="1009915" y="1168094"/>
                  <a:ext cx="203574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đồng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hồ</a:t>
                  </a:r>
                  <a:endParaRPr lang="vi-VN" sz="3200" dirty="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CD0A3FD-2097-ED5E-77B5-CF0859947693}"/>
                  </a:ext>
                </a:extLst>
              </p:cNvPr>
              <p:cNvGrpSpPr/>
              <p:nvPr/>
            </p:nvGrpSpPr>
            <p:grpSpPr>
              <a:xfrm>
                <a:off x="334262" y="2270632"/>
                <a:ext cx="1796248" cy="786620"/>
                <a:chOff x="593280" y="1148711"/>
                <a:chExt cx="1796248" cy="786620"/>
              </a:xfrm>
            </p:grpSpPr>
            <p:pic>
              <p:nvPicPr>
                <p:cNvPr id="30" name="Graphic 29">
                  <a:extLst>
                    <a:ext uri="{FF2B5EF4-FFF2-40B4-BE49-F238E27FC236}">
                      <a16:creationId xmlns:a16="http://schemas.microsoft.com/office/drawing/2014/main" id="{970A2EF0-F5BC-4E36-4BAD-0513606702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0" y="1148711"/>
                  <a:ext cx="1796248" cy="786620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778D046-0543-DC96-9995-81E4E76D56C0}"/>
                    </a:ext>
                  </a:extLst>
                </p:cNvPr>
                <p:cNvSpPr txBox="1"/>
                <p:nvPr/>
              </p:nvSpPr>
              <p:spPr>
                <a:xfrm>
                  <a:off x="738683" y="1237428"/>
                  <a:ext cx="158990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tinh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xảo</a:t>
                  </a:r>
                  <a:endParaRPr lang="vi-VN" sz="3200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16A4D31-9431-55AB-C099-DAA808056D21}"/>
                  </a:ext>
                </a:extLst>
              </p:cNvPr>
              <p:cNvGrpSpPr/>
              <p:nvPr/>
            </p:nvGrpSpPr>
            <p:grpSpPr>
              <a:xfrm>
                <a:off x="2606945" y="2270632"/>
                <a:ext cx="1862512" cy="786620"/>
                <a:chOff x="2865963" y="1148711"/>
                <a:chExt cx="1862512" cy="786620"/>
              </a:xfrm>
            </p:grpSpPr>
            <p:pic>
              <p:nvPicPr>
                <p:cNvPr id="33" name="Graphic 32">
                  <a:extLst>
                    <a:ext uri="{FF2B5EF4-FFF2-40B4-BE49-F238E27FC236}">
                      <a16:creationId xmlns:a16="http://schemas.microsoft.com/office/drawing/2014/main" id="{D8FF4262-3A14-6E53-8BAE-D53BBB3D0B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963" y="1148711"/>
                  <a:ext cx="1796248" cy="786620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8C82842-8FEE-9CDD-B34A-F8CBAF59F52A}"/>
                    </a:ext>
                  </a:extLst>
                </p:cNvPr>
                <p:cNvSpPr txBox="1"/>
                <p:nvPr/>
              </p:nvSpPr>
              <p:spPr>
                <a:xfrm>
                  <a:off x="2928442" y="1236921"/>
                  <a:ext cx="180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máy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móc</a:t>
                  </a:r>
                  <a:endParaRPr lang="vi-VN" sz="3200" dirty="0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39AF89B-F621-1560-BCA5-2D4D67C7ACE7}"/>
                  </a:ext>
                </a:extLst>
              </p:cNvPr>
              <p:cNvGrpSpPr/>
              <p:nvPr/>
            </p:nvGrpSpPr>
            <p:grpSpPr>
              <a:xfrm>
                <a:off x="4938858" y="2270632"/>
                <a:ext cx="1945643" cy="786620"/>
                <a:chOff x="5197876" y="1148711"/>
                <a:chExt cx="1945643" cy="786620"/>
              </a:xfrm>
            </p:grpSpPr>
            <p:pic>
              <p:nvPicPr>
                <p:cNvPr id="36" name="Graphic 35">
                  <a:extLst>
                    <a:ext uri="{FF2B5EF4-FFF2-40B4-BE49-F238E27FC236}">
                      <a16:creationId xmlns:a16="http://schemas.microsoft.com/office/drawing/2014/main" id="{879EDBD1-2B90-F434-B485-3E40908C78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7876" y="1148711"/>
                  <a:ext cx="1796247" cy="786620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16FD4C4-0459-6426-AF6A-C3178F313FA9}"/>
                    </a:ext>
                  </a:extLst>
                </p:cNvPr>
                <p:cNvSpPr txBox="1"/>
                <p:nvPr/>
              </p:nvSpPr>
              <p:spPr>
                <a:xfrm>
                  <a:off x="5347272" y="1236921"/>
                  <a:ext cx="17962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rô</a:t>
                  </a:r>
                  <a:r>
                    <a:rPr lang="en-US" sz="3200" dirty="0"/>
                    <a:t> – </a:t>
                  </a:r>
                  <a:r>
                    <a:rPr lang="en-US" sz="3200" dirty="0" err="1"/>
                    <a:t>bốt</a:t>
                  </a:r>
                  <a:endParaRPr lang="vi-VN" sz="3200" dirty="0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E41A199-7BCF-AD2A-7D67-940BEB5FA23E}"/>
                  </a:ext>
                </a:extLst>
              </p:cNvPr>
              <p:cNvGrpSpPr/>
              <p:nvPr/>
            </p:nvGrpSpPr>
            <p:grpSpPr>
              <a:xfrm>
                <a:off x="7272476" y="2270632"/>
                <a:ext cx="1796248" cy="786620"/>
                <a:chOff x="877365" y="1079379"/>
                <a:chExt cx="2300842" cy="786620"/>
              </a:xfrm>
            </p:grpSpPr>
            <p:pic>
              <p:nvPicPr>
                <p:cNvPr id="39" name="Graphic 38">
                  <a:extLst>
                    <a:ext uri="{FF2B5EF4-FFF2-40B4-BE49-F238E27FC236}">
                      <a16:creationId xmlns:a16="http://schemas.microsoft.com/office/drawing/2014/main" id="{99BBCCA6-9D1A-58CD-8D5C-98616C6B80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365" y="1079379"/>
                  <a:ext cx="2300842" cy="786620"/>
                </a:xfrm>
                <a:prstGeom prst="rect">
                  <a:avLst/>
                </a:prstGeom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1283420-79DF-EF83-451C-5443686035E9}"/>
                    </a:ext>
                  </a:extLst>
                </p:cNvPr>
                <p:cNvSpPr txBox="1"/>
                <p:nvPr/>
              </p:nvSpPr>
              <p:spPr>
                <a:xfrm>
                  <a:off x="981256" y="1141614"/>
                  <a:ext cx="214523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sáng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chế</a:t>
                  </a:r>
                  <a:endParaRPr lang="vi-VN" sz="3200" dirty="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5D17181-588A-160B-1F9B-0E928974C700}"/>
                  </a:ext>
                </a:extLst>
              </p:cNvPr>
              <p:cNvGrpSpPr/>
              <p:nvPr/>
            </p:nvGrpSpPr>
            <p:grpSpPr>
              <a:xfrm>
                <a:off x="9543453" y="2270632"/>
                <a:ext cx="1970447" cy="786620"/>
                <a:chOff x="877365" y="1079379"/>
                <a:chExt cx="2300842" cy="786620"/>
              </a:xfrm>
            </p:grpSpPr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7C9DAB62-7D1D-B630-CB33-010AE139E8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365" y="1079379"/>
                  <a:ext cx="2300842" cy="786620"/>
                </a:xfrm>
                <a:prstGeom prst="rect">
                  <a:avLst/>
                </a:prstGeom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E84DAD2-BC48-BF71-C12D-77A5F9EF1FD9}"/>
                    </a:ext>
                  </a:extLst>
                </p:cNvPr>
                <p:cNvSpPr txBox="1"/>
                <p:nvPr/>
              </p:nvSpPr>
              <p:spPr>
                <a:xfrm>
                  <a:off x="947716" y="1168094"/>
                  <a:ext cx="221367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phát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minh</a:t>
                  </a:r>
                  <a:endParaRPr lang="vi-VN" sz="3200" dirty="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D14E276-080C-225C-0ED5-C4089B73E52E}"/>
                  </a:ext>
                </a:extLst>
              </p:cNvPr>
              <p:cNvGrpSpPr/>
              <p:nvPr/>
            </p:nvGrpSpPr>
            <p:grpSpPr>
              <a:xfrm>
                <a:off x="547326" y="3291564"/>
                <a:ext cx="1796248" cy="786620"/>
                <a:chOff x="593280" y="1148711"/>
                <a:chExt cx="1796248" cy="786620"/>
              </a:xfrm>
            </p:grpSpPr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7DA0C8D9-6029-AF3D-F11F-0DFDA15BF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280" y="1148711"/>
                  <a:ext cx="1796248" cy="786620"/>
                </a:xfrm>
                <a:prstGeom prst="rect">
                  <a:avLst/>
                </a:prstGeom>
              </p:spPr>
            </p:pic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7B2360B-2F56-1F7C-7344-EB5D03300E57}"/>
                    </a:ext>
                  </a:extLst>
                </p:cNvPr>
                <p:cNvSpPr txBox="1"/>
                <p:nvPr/>
              </p:nvSpPr>
              <p:spPr>
                <a:xfrm>
                  <a:off x="738683" y="1237428"/>
                  <a:ext cx="148723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đặc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sắc</a:t>
                  </a:r>
                  <a:endParaRPr lang="vi-VN" sz="3200" dirty="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D808658-7B53-1AF5-ACEF-BABB71ED9B29}"/>
                  </a:ext>
                </a:extLst>
              </p:cNvPr>
              <p:cNvGrpSpPr/>
              <p:nvPr/>
            </p:nvGrpSpPr>
            <p:grpSpPr>
              <a:xfrm>
                <a:off x="2820009" y="3291564"/>
                <a:ext cx="1796248" cy="786620"/>
                <a:chOff x="2865963" y="1148711"/>
                <a:chExt cx="1796248" cy="786620"/>
              </a:xfrm>
            </p:grpSpPr>
            <p:pic>
              <p:nvPicPr>
                <p:cNvPr id="49" name="Graphic 48">
                  <a:extLst>
                    <a:ext uri="{FF2B5EF4-FFF2-40B4-BE49-F238E27FC236}">
                      <a16:creationId xmlns:a16="http://schemas.microsoft.com/office/drawing/2014/main" id="{C09F91B0-048D-9ECD-59CB-B34555AA6F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963" y="1148711"/>
                  <a:ext cx="1796248" cy="786620"/>
                </a:xfrm>
                <a:prstGeom prst="rect">
                  <a:avLst/>
                </a:prstGeom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708FF3A-49B2-9705-C90C-D69695629981}"/>
                    </a:ext>
                  </a:extLst>
                </p:cNvPr>
                <p:cNvSpPr txBox="1"/>
                <p:nvPr/>
              </p:nvSpPr>
              <p:spPr>
                <a:xfrm>
                  <a:off x="2989045" y="1237427"/>
                  <a:ext cx="161591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sáng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tác</a:t>
                  </a:r>
                  <a:endParaRPr lang="vi-VN" sz="3200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9147A5D-DF57-F0F4-FFAC-DABA7BDC6FBF}"/>
                  </a:ext>
                </a:extLst>
              </p:cNvPr>
              <p:cNvGrpSpPr/>
              <p:nvPr/>
            </p:nvGrpSpPr>
            <p:grpSpPr>
              <a:xfrm>
                <a:off x="5151922" y="3291564"/>
                <a:ext cx="1874622" cy="786620"/>
                <a:chOff x="5197876" y="1148711"/>
                <a:chExt cx="1874622" cy="786620"/>
              </a:xfrm>
            </p:grpSpPr>
            <p:pic>
              <p:nvPicPr>
                <p:cNvPr id="52" name="Graphic 51">
                  <a:extLst>
                    <a:ext uri="{FF2B5EF4-FFF2-40B4-BE49-F238E27FC236}">
                      <a16:creationId xmlns:a16="http://schemas.microsoft.com/office/drawing/2014/main" id="{45226970-0D30-D3D4-1333-D85AC546D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7876" y="1148711"/>
                  <a:ext cx="1796247" cy="786620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3271A17-7E95-DC76-F34F-E01E518EFA6A}"/>
                    </a:ext>
                  </a:extLst>
                </p:cNvPr>
                <p:cNvSpPr txBox="1"/>
                <p:nvPr/>
              </p:nvSpPr>
              <p:spPr>
                <a:xfrm>
                  <a:off x="5276251" y="1236921"/>
                  <a:ext cx="17962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/>
                    <a:t>đèn</a:t>
                  </a:r>
                  <a:r>
                    <a:rPr lang="en-US" sz="3200" dirty="0"/>
                    <a:t> </a:t>
                  </a:r>
                  <a:r>
                    <a:rPr lang="en-US" sz="3200" dirty="0" err="1"/>
                    <a:t>điện</a:t>
                  </a:r>
                  <a:endParaRPr lang="vi-VN" sz="3200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487957A-C979-9B1F-80D4-165935CE9293}"/>
                  </a:ext>
                </a:extLst>
              </p:cNvPr>
              <p:cNvGrpSpPr/>
              <p:nvPr/>
            </p:nvGrpSpPr>
            <p:grpSpPr>
              <a:xfrm>
                <a:off x="7306439" y="3291564"/>
                <a:ext cx="2177530" cy="786620"/>
                <a:chOff x="877364" y="1079379"/>
                <a:chExt cx="2551105" cy="786620"/>
              </a:xfrm>
            </p:grpSpPr>
            <p:pic>
              <p:nvPicPr>
                <p:cNvPr id="55" name="Graphic 54">
                  <a:extLst>
                    <a:ext uri="{FF2B5EF4-FFF2-40B4-BE49-F238E27FC236}">
                      <a16:creationId xmlns:a16="http://schemas.microsoft.com/office/drawing/2014/main" id="{8DA94A59-5DA4-AE38-1400-E97B021695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364" y="1079379"/>
                  <a:ext cx="2300842" cy="786620"/>
                </a:xfrm>
                <a:prstGeom prst="rect">
                  <a:avLst/>
                </a:prstGeom>
              </p:spPr>
            </p:pic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681FF26-7264-F2DA-EB40-8E215F9062BC}"/>
                    </a:ext>
                  </a:extLst>
                </p:cNvPr>
                <p:cNvSpPr txBox="1"/>
                <p:nvPr/>
              </p:nvSpPr>
              <p:spPr>
                <a:xfrm>
                  <a:off x="950247" y="1167588"/>
                  <a:ext cx="247822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du </a:t>
                  </a:r>
                  <a:r>
                    <a:rPr lang="en-US" sz="3200" dirty="0" err="1"/>
                    <a:t>dương</a:t>
                  </a:r>
                  <a:endParaRPr lang="vi-VN" sz="3200" dirty="0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C2448A0-59C4-3224-8A81-64A538538002}"/>
                </a:ext>
              </a:extLst>
            </p:cNvPr>
            <p:cNvGrpSpPr/>
            <p:nvPr/>
          </p:nvGrpSpPr>
          <p:grpSpPr>
            <a:xfrm>
              <a:off x="9756517" y="3291564"/>
              <a:ext cx="2090121" cy="1165427"/>
              <a:chOff x="877365" y="1079379"/>
              <a:chExt cx="2168288" cy="1165427"/>
            </a:xfrm>
          </p:grpSpPr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0447C464-9D45-B362-10A6-C2139E9B6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7365" y="1079379"/>
                <a:ext cx="2168288" cy="786620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C0AADD3-A71B-7A12-78E8-056F9000C76B}"/>
                  </a:ext>
                </a:extLst>
              </p:cNvPr>
              <p:cNvSpPr txBox="1"/>
              <p:nvPr/>
            </p:nvSpPr>
            <p:spPr>
              <a:xfrm>
                <a:off x="952849" y="1167588"/>
                <a:ext cx="203573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thí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nghiệm</a:t>
                </a:r>
                <a:endParaRPr lang="vi-VN" sz="3200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8756231-90FE-BFD3-6BE7-F43F27397EEB}"/>
              </a:ext>
            </a:extLst>
          </p:cNvPr>
          <p:cNvGrpSpPr/>
          <p:nvPr/>
        </p:nvGrpSpPr>
        <p:grpSpPr>
          <a:xfrm>
            <a:off x="334262" y="352042"/>
            <a:ext cx="6613907" cy="687919"/>
            <a:chOff x="310632" y="188708"/>
            <a:chExt cx="6613907" cy="687919"/>
          </a:xfrm>
        </p:grpSpPr>
        <p:sp>
          <p:nvSpPr>
            <p:cNvPr id="61" name="Plaque 60">
              <a:extLst>
                <a:ext uri="{FF2B5EF4-FFF2-40B4-BE49-F238E27FC236}">
                  <a16:creationId xmlns:a16="http://schemas.microsoft.com/office/drawing/2014/main" id="{82627DD2-09F4-FB36-D141-7DCB239659F2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52C3BA-D0A7-3049-5312-F1619B560453}"/>
                </a:ext>
              </a:extLst>
            </p:cNvPr>
            <p:cNvSpPr txBox="1"/>
            <p:nvPr/>
          </p:nvSpPr>
          <p:spPr>
            <a:xfrm>
              <a:off x="593280" y="205201"/>
              <a:ext cx="6011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1.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Xếp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từ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vào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ba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nhóm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:</a:t>
              </a:r>
              <a:endParaRPr lang="vi-VN" sz="3600" dirty="0">
                <a:solidFill>
                  <a:srgbClr val="FF5050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896602-B20B-1711-CC0E-9E18807436C6}"/>
              </a:ext>
            </a:extLst>
          </p:cNvPr>
          <p:cNvGrpSpPr/>
          <p:nvPr/>
        </p:nvGrpSpPr>
        <p:grpSpPr>
          <a:xfrm>
            <a:off x="1834675" y="4599207"/>
            <a:ext cx="8765262" cy="1864466"/>
            <a:chOff x="1834675" y="4599207"/>
            <a:chExt cx="8765262" cy="186446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62DE081-EC7B-5583-2888-6856E3C15BDC}"/>
                </a:ext>
              </a:extLst>
            </p:cNvPr>
            <p:cNvSpPr/>
            <p:nvPr/>
          </p:nvSpPr>
          <p:spPr>
            <a:xfrm>
              <a:off x="1840635" y="4954904"/>
              <a:ext cx="8759302" cy="1508769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2370721-F772-F402-3F51-F209796682FA}"/>
                </a:ext>
              </a:extLst>
            </p:cNvPr>
            <p:cNvSpPr/>
            <p:nvPr/>
          </p:nvSpPr>
          <p:spPr>
            <a:xfrm>
              <a:off x="1834675" y="4599207"/>
              <a:ext cx="8729420" cy="852023"/>
            </a:xfrm>
            <a:prstGeom prst="roundRect">
              <a:avLst>
                <a:gd name="adj" fmla="val 50000"/>
              </a:avLst>
            </a:prstGeom>
            <a:solidFill>
              <a:srgbClr val="FFFF6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D57BC88-A706-05BA-ABF7-C854AFF517D0}"/>
                </a:ext>
              </a:extLst>
            </p:cNvPr>
            <p:cNvSpPr txBox="1"/>
            <p:nvPr/>
          </p:nvSpPr>
          <p:spPr>
            <a:xfrm>
              <a:off x="2113289" y="4712290"/>
              <a:ext cx="2519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Chỉ</a:t>
              </a:r>
              <a:r>
                <a:rPr lang="en-US" sz="3200" b="1" dirty="0"/>
                <a:t> </a:t>
              </a:r>
              <a:r>
                <a:rPr lang="en-US" sz="3200" b="1" dirty="0" err="1"/>
                <a:t>sản</a:t>
              </a:r>
              <a:r>
                <a:rPr lang="en-US" sz="3200" b="1" dirty="0"/>
                <a:t> </a:t>
              </a:r>
              <a:r>
                <a:rPr lang="en-US" sz="3200" b="1" dirty="0" err="1"/>
                <a:t>phẩm</a:t>
              </a:r>
              <a:endParaRPr lang="vi-VN" sz="3200" b="1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92722F0-3390-974D-EFCC-9042E98CDCE1}"/>
                </a:ext>
              </a:extLst>
            </p:cNvPr>
            <p:cNvSpPr txBox="1"/>
            <p:nvPr/>
          </p:nvSpPr>
          <p:spPr>
            <a:xfrm>
              <a:off x="4940511" y="4712290"/>
              <a:ext cx="2728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Chỉ</a:t>
              </a:r>
              <a:r>
                <a:rPr lang="en-US" sz="3200" b="1" dirty="0"/>
                <a:t> </a:t>
              </a:r>
              <a:r>
                <a:rPr lang="en-US" sz="3200" b="1" dirty="0" err="1"/>
                <a:t>hoạt</a:t>
              </a:r>
              <a:r>
                <a:rPr lang="en-US" sz="3200" b="1" dirty="0"/>
                <a:t> </a:t>
              </a:r>
              <a:r>
                <a:rPr lang="en-US" sz="3200" b="1" dirty="0" err="1"/>
                <a:t>động</a:t>
              </a:r>
              <a:endParaRPr lang="vi-VN" sz="3200" b="1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0903842-9EB4-1AE6-28AC-5B2E62823187}"/>
                </a:ext>
              </a:extLst>
            </p:cNvPr>
            <p:cNvSpPr txBox="1"/>
            <p:nvPr/>
          </p:nvSpPr>
          <p:spPr>
            <a:xfrm>
              <a:off x="7926098" y="4702856"/>
              <a:ext cx="2519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Chỉ</a:t>
              </a:r>
              <a:r>
                <a:rPr lang="en-US" sz="3200" b="1" dirty="0"/>
                <a:t> </a:t>
              </a:r>
              <a:r>
                <a:rPr lang="en-US" sz="3200" b="1" dirty="0" err="1"/>
                <a:t>đặc</a:t>
              </a:r>
              <a:r>
                <a:rPr lang="en-US" sz="3200" b="1" dirty="0"/>
                <a:t> </a:t>
              </a:r>
              <a:r>
                <a:rPr lang="en-US" sz="3200" b="1" dirty="0" err="1"/>
                <a:t>điểm</a:t>
              </a:r>
              <a:endParaRPr lang="vi-VN" sz="3200" b="1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0037E16-22B0-73C1-C878-294078BE42AD}"/>
                </a:ext>
              </a:extLst>
            </p:cNvPr>
            <p:cNvCxnSpPr>
              <a:cxnSpLocks/>
            </p:cNvCxnSpPr>
            <p:nvPr/>
          </p:nvCxnSpPr>
          <p:spPr>
            <a:xfrm>
              <a:off x="4786498" y="4599207"/>
              <a:ext cx="0" cy="18644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AA34CD9-6FA7-EC94-C5C3-5FBF0A8796AE}"/>
                </a:ext>
              </a:extLst>
            </p:cNvPr>
            <p:cNvCxnSpPr>
              <a:cxnSpLocks/>
            </p:cNvCxnSpPr>
            <p:nvPr/>
          </p:nvCxnSpPr>
          <p:spPr>
            <a:xfrm>
              <a:off x="7655781" y="4599207"/>
              <a:ext cx="0" cy="18644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2BD0344-5A16-A5D9-B929-99E5BA4E5C56}"/>
              </a:ext>
            </a:extLst>
          </p:cNvPr>
          <p:cNvSpPr txBox="1"/>
          <p:nvPr/>
        </p:nvSpPr>
        <p:spPr>
          <a:xfrm>
            <a:off x="2211836" y="5638738"/>
            <a:ext cx="216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M: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endParaRPr lang="vi-VN" sz="32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FF4ABB7-00F0-91A4-B279-1FF67091C4D1}"/>
              </a:ext>
            </a:extLst>
          </p:cNvPr>
          <p:cNvSpPr txBox="1"/>
          <p:nvPr/>
        </p:nvSpPr>
        <p:spPr>
          <a:xfrm>
            <a:off x="8405369" y="5638738"/>
            <a:ext cx="158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xảo</a:t>
            </a:r>
            <a:endParaRPr lang="vi-VN" sz="3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31A736-95EE-D52E-2E78-6F178C5A48AE}"/>
              </a:ext>
            </a:extLst>
          </p:cNvPr>
          <p:cNvSpPr txBox="1"/>
          <p:nvPr/>
        </p:nvSpPr>
        <p:spPr>
          <a:xfrm>
            <a:off x="5476670" y="5638738"/>
            <a:ext cx="148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559EB-02E5-5BFF-33AF-529FF6B38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7E6993C-2046-10AD-C878-6CD2B0B3A3BE}"/>
              </a:ext>
            </a:extLst>
          </p:cNvPr>
          <p:cNvGrpSpPr/>
          <p:nvPr/>
        </p:nvGrpSpPr>
        <p:grpSpPr>
          <a:xfrm>
            <a:off x="311289" y="209559"/>
            <a:ext cx="6613907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CB8CA53E-0527-7D53-26AF-EDCF0EB3571A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8D1031F-06EF-A402-E969-990C6EED7AB8}"/>
                </a:ext>
              </a:extLst>
            </p:cNvPr>
            <p:cNvSpPr txBox="1"/>
            <p:nvPr/>
          </p:nvSpPr>
          <p:spPr>
            <a:xfrm>
              <a:off x="593280" y="205201"/>
              <a:ext cx="6011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1.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Xếp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từ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vào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ba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nhóm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:</a:t>
              </a:r>
              <a:endParaRPr lang="vi-VN" sz="3600" dirty="0">
                <a:solidFill>
                  <a:srgbClr val="FF505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F7B6C6-C0CD-815B-FC69-9B756396DA95}"/>
              </a:ext>
            </a:extLst>
          </p:cNvPr>
          <p:cNvGrpSpPr/>
          <p:nvPr/>
        </p:nvGrpSpPr>
        <p:grpSpPr>
          <a:xfrm>
            <a:off x="5163845" y="1639797"/>
            <a:ext cx="6458487" cy="3338603"/>
            <a:chOff x="902239" y="1207363"/>
            <a:chExt cx="10090609" cy="333860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2684F35-90C3-3DD1-7819-1C109038EEAA}"/>
                </a:ext>
              </a:extLst>
            </p:cNvPr>
            <p:cNvSpPr/>
            <p:nvPr/>
          </p:nvSpPr>
          <p:spPr>
            <a:xfrm>
              <a:off x="902239" y="1207363"/>
              <a:ext cx="10090609" cy="3338603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324501-E4BE-B6DD-EA3B-C91D92696964}"/>
                </a:ext>
              </a:extLst>
            </p:cNvPr>
            <p:cNvSpPr txBox="1"/>
            <p:nvPr/>
          </p:nvSpPr>
          <p:spPr>
            <a:xfrm>
              <a:off x="1092699" y="1222603"/>
              <a:ext cx="9671771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effectLst/>
                  <a:ea typeface="Calibri" panose="020F0502020204030204" pitchFamily="34" charset="0"/>
                </a:rPr>
                <a:t>	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Mỗi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HS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tìm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từ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ngữ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phù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hợp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cho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một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và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ghi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kết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quả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vào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các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cùng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(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đỏ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ngữ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chỉ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động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vàng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ngữ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chỉ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sản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phẩm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xanh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ngữ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chỉ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đặc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điểm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).</a:t>
              </a:r>
              <a:endParaRPr lang="vi-VN" sz="3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45D841-B174-0F46-B92B-997E0212D849}"/>
              </a:ext>
            </a:extLst>
          </p:cNvPr>
          <p:cNvGrpSpPr/>
          <p:nvPr/>
        </p:nvGrpSpPr>
        <p:grpSpPr>
          <a:xfrm>
            <a:off x="593937" y="1737477"/>
            <a:ext cx="3975971" cy="3383045"/>
            <a:chOff x="1466823" y="3314361"/>
            <a:chExt cx="3581808" cy="301664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0417DDC-131B-1FEB-BB5A-E012644892EC}"/>
                </a:ext>
              </a:extLst>
            </p:cNvPr>
            <p:cNvSpPr/>
            <p:nvPr/>
          </p:nvSpPr>
          <p:spPr>
            <a:xfrm>
              <a:off x="1659888" y="3314361"/>
              <a:ext cx="3195680" cy="1638813"/>
            </a:xfrm>
            <a:prstGeom prst="roundRect">
              <a:avLst/>
            </a:prstGeom>
            <a:solidFill>
              <a:srgbClr val="FFFFCC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THẢO LUẬN NHÓM BA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44C200B-0FC8-F96D-3232-19680CD1C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9733"/>
            <a:stretch/>
          </p:blipFill>
          <p:spPr>
            <a:xfrm>
              <a:off x="1466823" y="4692192"/>
              <a:ext cx="3581808" cy="1638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567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F250-0241-0D02-7DA1-9A98378761FE}"/>
              </a:ext>
            </a:extLst>
          </p:cNvPr>
          <p:cNvGrpSpPr/>
          <p:nvPr/>
        </p:nvGrpSpPr>
        <p:grpSpPr>
          <a:xfrm>
            <a:off x="3408736" y="1776591"/>
            <a:ext cx="7563684" cy="2800767"/>
            <a:chOff x="2275260" y="1776591"/>
            <a:chExt cx="7563684" cy="2800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EF3D1-F85F-1900-32B7-9FCA71690972}"/>
                </a:ext>
              </a:extLst>
            </p:cNvPr>
            <p:cNvSpPr txBox="1"/>
            <p:nvPr/>
          </p:nvSpPr>
          <p:spPr>
            <a:xfrm>
              <a:off x="2981324" y="3130808"/>
              <a:ext cx="685762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800" b="1" dirty="0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TIẾP SỨC</a:t>
              </a:r>
              <a:endParaRPr lang="vi-VN" sz="8800" dirty="0">
                <a:ln w="2127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2275260" y="1776591"/>
              <a:ext cx="581909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UVN Banh Mi" pitchFamily="2" charset="0"/>
                </a:rPr>
                <a:t>TRÒ CHƠI 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B9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B9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Ứ</a:t>
              </a:r>
              <a:r>
                <a:rPr lang="en-US" sz="8800" b="1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latin typeface="SVN-Poky's" panose="020B0606040200020203" pitchFamily="34" charset="0"/>
                </a:rPr>
                <a:t>C</a:t>
              </a:r>
              <a:endParaRPr lang="vi-VN" sz="880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3366FF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0896602-B20B-1711-CC0E-9E18807436C6}"/>
              </a:ext>
            </a:extLst>
          </p:cNvPr>
          <p:cNvGrpSpPr/>
          <p:nvPr/>
        </p:nvGrpSpPr>
        <p:grpSpPr>
          <a:xfrm>
            <a:off x="1834675" y="2619127"/>
            <a:ext cx="8833615" cy="4092148"/>
            <a:chOff x="1834675" y="4599207"/>
            <a:chExt cx="8833615" cy="1984544"/>
          </a:xfrm>
          <a:solidFill>
            <a:srgbClr val="FFFFCC"/>
          </a:solidFill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62DE081-EC7B-5583-2888-6856E3C15BDC}"/>
                </a:ext>
              </a:extLst>
            </p:cNvPr>
            <p:cNvSpPr/>
            <p:nvPr/>
          </p:nvSpPr>
          <p:spPr>
            <a:xfrm>
              <a:off x="1840635" y="4663314"/>
              <a:ext cx="8759302" cy="192043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2370721-F772-F402-3F51-F209796682FA}"/>
                </a:ext>
              </a:extLst>
            </p:cNvPr>
            <p:cNvSpPr/>
            <p:nvPr/>
          </p:nvSpPr>
          <p:spPr>
            <a:xfrm>
              <a:off x="1834675" y="4599207"/>
              <a:ext cx="8729420" cy="294762"/>
            </a:xfrm>
            <a:prstGeom prst="roundRect">
              <a:avLst>
                <a:gd name="adj" fmla="val 50000"/>
              </a:avLst>
            </a:prstGeom>
            <a:solidFill>
              <a:srgbClr val="FFFF6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D57BC88-A706-05BA-ABF7-C854AFF517D0}"/>
                </a:ext>
              </a:extLst>
            </p:cNvPr>
            <p:cNvSpPr txBox="1"/>
            <p:nvPr/>
          </p:nvSpPr>
          <p:spPr>
            <a:xfrm>
              <a:off x="2224774" y="4610561"/>
              <a:ext cx="2519197" cy="25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Chỉ</a:t>
              </a:r>
              <a:r>
                <a:rPr lang="en-US" sz="2800" b="1" dirty="0"/>
                <a:t> </a:t>
              </a:r>
              <a:r>
                <a:rPr lang="en-US" sz="2800" b="1" dirty="0" err="1"/>
                <a:t>sản</a:t>
              </a:r>
              <a:r>
                <a:rPr lang="en-US" sz="2800" b="1" dirty="0"/>
                <a:t> </a:t>
              </a:r>
              <a:r>
                <a:rPr lang="en-US" sz="2800" b="1" dirty="0" err="1"/>
                <a:t>phẩm</a:t>
              </a:r>
              <a:endParaRPr lang="vi-VN" sz="2800" b="1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92722F0-3390-974D-EFCC-9042E98CDCE1}"/>
                </a:ext>
              </a:extLst>
            </p:cNvPr>
            <p:cNvSpPr txBox="1"/>
            <p:nvPr/>
          </p:nvSpPr>
          <p:spPr>
            <a:xfrm>
              <a:off x="5152355" y="4610561"/>
              <a:ext cx="2728812" cy="25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Chỉ</a:t>
              </a:r>
              <a:r>
                <a:rPr lang="en-US" sz="2800" b="1" dirty="0"/>
                <a:t> </a:t>
              </a:r>
              <a:r>
                <a:rPr lang="en-US" sz="2800" b="1" dirty="0" err="1"/>
                <a:t>hoạt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động</a:t>
              </a:r>
              <a:endParaRPr lang="vi-VN" sz="2800" b="1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0903842-9EB4-1AE6-28AC-5B2E62823187}"/>
                </a:ext>
              </a:extLst>
            </p:cNvPr>
            <p:cNvSpPr txBox="1"/>
            <p:nvPr/>
          </p:nvSpPr>
          <p:spPr>
            <a:xfrm>
              <a:off x="8149093" y="4601127"/>
              <a:ext cx="2519197" cy="25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Chỉ</a:t>
              </a:r>
              <a:r>
                <a:rPr lang="en-US" sz="2800" b="1" dirty="0"/>
                <a:t> </a:t>
              </a:r>
              <a:r>
                <a:rPr lang="en-US" sz="2800" b="1" dirty="0" err="1"/>
                <a:t>đặc</a:t>
              </a:r>
              <a:r>
                <a:rPr lang="en-US" sz="2800" b="1" dirty="0"/>
                <a:t> </a:t>
              </a:r>
              <a:r>
                <a:rPr lang="en-US" sz="2800" b="1" dirty="0" err="1"/>
                <a:t>điểm</a:t>
              </a:r>
              <a:endParaRPr lang="vi-VN" sz="2800" b="1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0037E16-22B0-73C1-C878-294078BE42AD}"/>
                </a:ext>
              </a:extLst>
            </p:cNvPr>
            <p:cNvCxnSpPr>
              <a:cxnSpLocks/>
            </p:cNvCxnSpPr>
            <p:nvPr/>
          </p:nvCxnSpPr>
          <p:spPr>
            <a:xfrm>
              <a:off x="4786498" y="4599207"/>
              <a:ext cx="0" cy="198454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AA34CD9-6FA7-EC94-C5C3-5FBF0A8796AE}"/>
                </a:ext>
              </a:extLst>
            </p:cNvPr>
            <p:cNvCxnSpPr>
              <a:cxnSpLocks/>
            </p:cNvCxnSpPr>
            <p:nvPr/>
          </p:nvCxnSpPr>
          <p:spPr>
            <a:xfrm>
              <a:off x="7655781" y="4599207"/>
              <a:ext cx="0" cy="198454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DCA53B-655D-CF1B-AD30-750AF8A9910D}"/>
              </a:ext>
            </a:extLst>
          </p:cNvPr>
          <p:cNvGrpSpPr/>
          <p:nvPr/>
        </p:nvGrpSpPr>
        <p:grpSpPr>
          <a:xfrm>
            <a:off x="786189" y="146726"/>
            <a:ext cx="1580833" cy="607803"/>
            <a:chOff x="593280" y="1148711"/>
            <a:chExt cx="1796248" cy="78662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5EBE36B-D71C-DC28-D78D-AF5C838E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3280" y="1148711"/>
              <a:ext cx="1796248" cy="7866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25A4D6-3FA0-0777-90CE-643C4021B4C3}"/>
                </a:ext>
              </a:extLst>
            </p:cNvPr>
            <p:cNvSpPr txBox="1"/>
            <p:nvPr/>
          </p:nvSpPr>
          <p:spPr>
            <a:xfrm>
              <a:off x="738684" y="1191469"/>
              <a:ext cx="1487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mới</a:t>
              </a:r>
              <a:r>
                <a:rPr lang="en-US" sz="2800" dirty="0"/>
                <a:t> </a:t>
              </a:r>
              <a:r>
                <a:rPr lang="en-US" sz="2800" dirty="0" err="1"/>
                <a:t>mẻ</a:t>
              </a:r>
              <a:endParaRPr lang="vi-VN" sz="28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38C6AD-41A1-4816-A125-A0FED71CB0DC}"/>
              </a:ext>
            </a:extLst>
          </p:cNvPr>
          <p:cNvGrpSpPr/>
          <p:nvPr/>
        </p:nvGrpSpPr>
        <p:grpSpPr>
          <a:xfrm>
            <a:off x="3058872" y="146726"/>
            <a:ext cx="1580833" cy="607803"/>
            <a:chOff x="2865963" y="1148711"/>
            <a:chExt cx="1796248" cy="78662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63F2CF3-DD77-8297-F9C5-3DEE3E48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65963" y="1148711"/>
              <a:ext cx="1796248" cy="7866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557E56-6D2D-C053-E029-3FF69B238811}"/>
                </a:ext>
              </a:extLst>
            </p:cNvPr>
            <p:cNvSpPr txBox="1"/>
            <p:nvPr/>
          </p:nvSpPr>
          <p:spPr>
            <a:xfrm>
              <a:off x="3053870" y="1179978"/>
              <a:ext cx="1488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chế</a:t>
              </a:r>
              <a:r>
                <a:rPr lang="en-US" sz="2800" dirty="0"/>
                <a:t> </a:t>
              </a:r>
              <a:r>
                <a:rPr lang="en-US" sz="2800" dirty="0" err="1"/>
                <a:t>tạo</a:t>
              </a:r>
              <a:endParaRPr lang="vi-VN" sz="28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31769D-3C1D-77AB-3873-B94C5BDEF155}"/>
              </a:ext>
            </a:extLst>
          </p:cNvPr>
          <p:cNvGrpSpPr/>
          <p:nvPr/>
        </p:nvGrpSpPr>
        <p:grpSpPr>
          <a:xfrm>
            <a:off x="5390785" y="146726"/>
            <a:ext cx="1618555" cy="607803"/>
            <a:chOff x="5197876" y="1148711"/>
            <a:chExt cx="1839110" cy="78662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E234E58-88E6-91A4-EE58-67C23CE1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97876" y="1148711"/>
              <a:ext cx="1796247" cy="7866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40A301-596D-C8E6-A39B-A8499C0D3FCA}"/>
                </a:ext>
              </a:extLst>
            </p:cNvPr>
            <p:cNvSpPr txBox="1"/>
            <p:nvPr/>
          </p:nvSpPr>
          <p:spPr>
            <a:xfrm>
              <a:off x="5240739" y="1179472"/>
              <a:ext cx="1796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bản</a:t>
              </a:r>
              <a:r>
                <a:rPr lang="en-US" sz="2800" dirty="0"/>
                <a:t> </a:t>
              </a:r>
              <a:r>
                <a:rPr lang="en-US" sz="2800" dirty="0" err="1"/>
                <a:t>nhạc</a:t>
              </a:r>
              <a:endParaRPr lang="vi-VN" sz="2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FB5D15-2A25-3E7E-337D-FA5C1A568CE2}"/>
              </a:ext>
            </a:extLst>
          </p:cNvPr>
          <p:cNvGrpSpPr/>
          <p:nvPr/>
        </p:nvGrpSpPr>
        <p:grpSpPr>
          <a:xfrm>
            <a:off x="7724403" y="146726"/>
            <a:ext cx="1580833" cy="607803"/>
            <a:chOff x="877365" y="1079379"/>
            <a:chExt cx="2300842" cy="78662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90A2999-CD7A-5471-ADBA-39DC0619C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365" y="1079379"/>
              <a:ext cx="2300842" cy="7866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123730-AF2A-C1BB-41DF-1765383C66C1}"/>
                </a:ext>
              </a:extLst>
            </p:cNvPr>
            <p:cNvSpPr txBox="1"/>
            <p:nvPr/>
          </p:nvSpPr>
          <p:spPr>
            <a:xfrm>
              <a:off x="1035156" y="1105600"/>
              <a:ext cx="1985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độc</a:t>
              </a:r>
              <a:r>
                <a:rPr lang="en-US" sz="2800" dirty="0"/>
                <a:t> </a:t>
              </a:r>
              <a:r>
                <a:rPr lang="en-US" sz="2800" dirty="0" err="1"/>
                <a:t>đáo</a:t>
              </a:r>
              <a:endParaRPr lang="vi-VN" sz="28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7732E1-43F7-BFBC-97CA-A28869F6F637}"/>
              </a:ext>
            </a:extLst>
          </p:cNvPr>
          <p:cNvGrpSpPr/>
          <p:nvPr/>
        </p:nvGrpSpPr>
        <p:grpSpPr>
          <a:xfrm>
            <a:off x="9995381" y="146726"/>
            <a:ext cx="1580833" cy="607803"/>
            <a:chOff x="877365" y="1079379"/>
            <a:chExt cx="2300842" cy="78662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5B0EED2-981B-6B85-1AF6-5BB0B09B5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365" y="1079379"/>
              <a:ext cx="2300842" cy="786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EEA816-1ADD-5099-E7FE-A559E584B09F}"/>
                </a:ext>
              </a:extLst>
            </p:cNvPr>
            <p:cNvSpPr txBox="1"/>
            <p:nvPr/>
          </p:nvSpPr>
          <p:spPr>
            <a:xfrm>
              <a:off x="1009915" y="1099154"/>
              <a:ext cx="2035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đồng</a:t>
              </a:r>
              <a:r>
                <a:rPr lang="en-US" sz="2800" dirty="0"/>
                <a:t> </a:t>
              </a:r>
              <a:r>
                <a:rPr lang="en-US" sz="2800" dirty="0" err="1"/>
                <a:t>hồ</a:t>
              </a:r>
              <a:endParaRPr lang="vi-VN" sz="28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D0A3FD-2097-ED5E-77B5-CF0859947693}"/>
              </a:ext>
            </a:extLst>
          </p:cNvPr>
          <p:cNvGrpSpPr/>
          <p:nvPr/>
        </p:nvGrpSpPr>
        <p:grpSpPr>
          <a:xfrm>
            <a:off x="519857" y="964660"/>
            <a:ext cx="1580833" cy="607803"/>
            <a:chOff x="593280" y="1148711"/>
            <a:chExt cx="1796248" cy="786620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970A2EF0-F5BC-4E36-4BAD-05136067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3280" y="1148711"/>
              <a:ext cx="1796248" cy="7866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78D046-0543-DC96-9995-81E4E76D56C0}"/>
                </a:ext>
              </a:extLst>
            </p:cNvPr>
            <p:cNvSpPr txBox="1"/>
            <p:nvPr/>
          </p:nvSpPr>
          <p:spPr>
            <a:xfrm>
              <a:off x="738684" y="1179979"/>
              <a:ext cx="1589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tinh</a:t>
              </a:r>
              <a:r>
                <a:rPr lang="en-US" sz="2800" dirty="0"/>
                <a:t> </a:t>
              </a:r>
              <a:r>
                <a:rPr lang="en-US" sz="2800" dirty="0" err="1"/>
                <a:t>xảo</a:t>
              </a:r>
              <a:endParaRPr lang="vi-VN" sz="28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6A4D31-9431-55AB-C099-DAA808056D21}"/>
              </a:ext>
            </a:extLst>
          </p:cNvPr>
          <p:cNvGrpSpPr/>
          <p:nvPr/>
        </p:nvGrpSpPr>
        <p:grpSpPr>
          <a:xfrm>
            <a:off x="2792540" y="964660"/>
            <a:ext cx="1639150" cy="607802"/>
            <a:chOff x="2865963" y="1148711"/>
            <a:chExt cx="1862512" cy="78662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8FF4262-3A14-6E53-8BAE-D53BBB3D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65963" y="1148711"/>
              <a:ext cx="1796248" cy="78662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C82842-8FEE-9CDD-B34A-F8CBAF59F52A}"/>
                </a:ext>
              </a:extLst>
            </p:cNvPr>
            <p:cNvSpPr txBox="1"/>
            <p:nvPr/>
          </p:nvSpPr>
          <p:spPr>
            <a:xfrm>
              <a:off x="2928442" y="1179472"/>
              <a:ext cx="180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máy</a:t>
              </a:r>
              <a:r>
                <a:rPr lang="en-US" sz="2800" dirty="0"/>
                <a:t> </a:t>
              </a:r>
              <a:r>
                <a:rPr lang="en-US" sz="2800" dirty="0" err="1"/>
                <a:t>móc</a:t>
              </a:r>
              <a:endParaRPr lang="vi-VN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9AF89B-F621-1560-BCA5-2D4D67C7ACE7}"/>
              </a:ext>
            </a:extLst>
          </p:cNvPr>
          <p:cNvGrpSpPr/>
          <p:nvPr/>
        </p:nvGrpSpPr>
        <p:grpSpPr>
          <a:xfrm>
            <a:off x="5124454" y="964660"/>
            <a:ext cx="1712312" cy="607803"/>
            <a:chOff x="5197876" y="1148711"/>
            <a:chExt cx="1945643" cy="786620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79EDBD1-2B90-F434-B485-3E40908C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97876" y="1148711"/>
              <a:ext cx="1796247" cy="78662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16FD4C4-0459-6426-AF6A-C3178F313FA9}"/>
                </a:ext>
              </a:extLst>
            </p:cNvPr>
            <p:cNvSpPr txBox="1"/>
            <p:nvPr/>
          </p:nvSpPr>
          <p:spPr>
            <a:xfrm>
              <a:off x="5347272" y="1179472"/>
              <a:ext cx="1796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rô</a:t>
              </a:r>
              <a:r>
                <a:rPr lang="en-US" sz="2800" dirty="0"/>
                <a:t> – </a:t>
              </a:r>
              <a:r>
                <a:rPr lang="en-US" sz="2800" dirty="0" err="1"/>
                <a:t>bốt</a:t>
              </a:r>
              <a:endParaRPr lang="vi-VN" sz="28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41A199-7BCF-AD2A-7D67-940BEB5FA23E}"/>
              </a:ext>
            </a:extLst>
          </p:cNvPr>
          <p:cNvGrpSpPr/>
          <p:nvPr/>
        </p:nvGrpSpPr>
        <p:grpSpPr>
          <a:xfrm>
            <a:off x="7458071" y="964660"/>
            <a:ext cx="1580833" cy="607803"/>
            <a:chOff x="877365" y="1079379"/>
            <a:chExt cx="2300842" cy="786620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9BBCCA6-9D1A-58CD-8D5C-98616C6B8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365" y="1079379"/>
              <a:ext cx="2300842" cy="78662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283420-79DF-EF83-451C-5443686035E9}"/>
                </a:ext>
              </a:extLst>
            </p:cNvPr>
            <p:cNvSpPr txBox="1"/>
            <p:nvPr/>
          </p:nvSpPr>
          <p:spPr>
            <a:xfrm>
              <a:off x="981256" y="1107145"/>
              <a:ext cx="2145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sáng</a:t>
              </a:r>
              <a:r>
                <a:rPr lang="en-US" sz="2800" dirty="0"/>
                <a:t> </a:t>
              </a:r>
              <a:r>
                <a:rPr lang="en-US" sz="2800" dirty="0" err="1"/>
                <a:t>chế</a:t>
              </a:r>
              <a:endParaRPr lang="vi-VN" sz="28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D17181-588A-160B-1F9B-0E928974C700}"/>
              </a:ext>
            </a:extLst>
          </p:cNvPr>
          <p:cNvGrpSpPr/>
          <p:nvPr/>
        </p:nvGrpSpPr>
        <p:grpSpPr>
          <a:xfrm>
            <a:off x="9729048" y="964660"/>
            <a:ext cx="1734141" cy="607803"/>
            <a:chOff x="877365" y="1079379"/>
            <a:chExt cx="2300842" cy="78662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7C9DAB62-7D1D-B630-CB33-010AE139E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365" y="1079379"/>
              <a:ext cx="2300842" cy="78662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E84DAD2-BC48-BF71-C12D-77A5F9EF1FD9}"/>
                </a:ext>
              </a:extLst>
            </p:cNvPr>
            <p:cNvSpPr txBox="1"/>
            <p:nvPr/>
          </p:nvSpPr>
          <p:spPr>
            <a:xfrm>
              <a:off x="947715" y="1110644"/>
              <a:ext cx="2213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phát</a:t>
              </a:r>
              <a:r>
                <a:rPr lang="en-US" sz="2800" dirty="0"/>
                <a:t> </a:t>
              </a:r>
              <a:r>
                <a:rPr lang="en-US" sz="2800" dirty="0" err="1"/>
                <a:t>minh</a:t>
              </a:r>
              <a:endParaRPr lang="vi-VN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14E276-080C-225C-0ED5-C4089B73E52E}"/>
              </a:ext>
            </a:extLst>
          </p:cNvPr>
          <p:cNvGrpSpPr/>
          <p:nvPr/>
        </p:nvGrpSpPr>
        <p:grpSpPr>
          <a:xfrm>
            <a:off x="732921" y="1834676"/>
            <a:ext cx="1580833" cy="607803"/>
            <a:chOff x="593280" y="1148711"/>
            <a:chExt cx="1796248" cy="786620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DA0C8D9-6029-AF3D-F11F-0DFDA15BF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3280" y="1148711"/>
              <a:ext cx="1796248" cy="78662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B2360B-2F56-1F7C-7344-EB5D03300E57}"/>
                </a:ext>
              </a:extLst>
            </p:cNvPr>
            <p:cNvSpPr txBox="1"/>
            <p:nvPr/>
          </p:nvSpPr>
          <p:spPr>
            <a:xfrm>
              <a:off x="738684" y="1179979"/>
              <a:ext cx="1487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đặc</a:t>
              </a:r>
              <a:r>
                <a:rPr lang="en-US" sz="2800" dirty="0"/>
                <a:t> </a:t>
              </a:r>
              <a:r>
                <a:rPr lang="en-US" sz="2800" dirty="0" err="1"/>
                <a:t>sắc</a:t>
              </a:r>
              <a:endParaRPr lang="vi-VN" sz="28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808658-7B53-1AF5-ACEF-BABB71ED9B29}"/>
              </a:ext>
            </a:extLst>
          </p:cNvPr>
          <p:cNvGrpSpPr/>
          <p:nvPr/>
        </p:nvGrpSpPr>
        <p:grpSpPr>
          <a:xfrm>
            <a:off x="3005604" y="1834676"/>
            <a:ext cx="1580833" cy="607803"/>
            <a:chOff x="2865963" y="1148711"/>
            <a:chExt cx="1796248" cy="786620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C09F91B0-048D-9ECD-59CB-B34555AA6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65963" y="1148711"/>
              <a:ext cx="1796248" cy="78662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08FF3A-49B2-9705-C90C-D69695629981}"/>
                </a:ext>
              </a:extLst>
            </p:cNvPr>
            <p:cNvSpPr txBox="1"/>
            <p:nvPr/>
          </p:nvSpPr>
          <p:spPr>
            <a:xfrm>
              <a:off x="2989045" y="1168488"/>
              <a:ext cx="1615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sáng</a:t>
              </a:r>
              <a:r>
                <a:rPr lang="en-US" sz="2800" dirty="0"/>
                <a:t> </a:t>
              </a:r>
              <a:r>
                <a:rPr lang="en-US" sz="2800" dirty="0" err="1"/>
                <a:t>tác</a:t>
              </a:r>
              <a:endParaRPr lang="vi-VN" sz="28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147A5D-DF57-F0F4-FFAC-DABA7BDC6FBF}"/>
              </a:ext>
            </a:extLst>
          </p:cNvPr>
          <p:cNvGrpSpPr/>
          <p:nvPr/>
        </p:nvGrpSpPr>
        <p:grpSpPr>
          <a:xfrm>
            <a:off x="5337517" y="1834676"/>
            <a:ext cx="1649808" cy="607803"/>
            <a:chOff x="5197876" y="1148711"/>
            <a:chExt cx="1874622" cy="786620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45226970-0D30-D3D4-1333-D85AC546D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97876" y="1148711"/>
              <a:ext cx="1796247" cy="78662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3271A17-7E95-DC76-F34F-E01E518EFA6A}"/>
                </a:ext>
              </a:extLst>
            </p:cNvPr>
            <p:cNvSpPr txBox="1"/>
            <p:nvPr/>
          </p:nvSpPr>
          <p:spPr>
            <a:xfrm>
              <a:off x="5276251" y="1179472"/>
              <a:ext cx="1796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đèn</a:t>
              </a:r>
              <a:r>
                <a:rPr lang="en-US" sz="2800" dirty="0"/>
                <a:t> </a:t>
              </a:r>
              <a:r>
                <a:rPr lang="en-US" sz="2800" dirty="0" err="1"/>
                <a:t>điện</a:t>
              </a:r>
              <a:endParaRPr lang="vi-VN" sz="28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87957A-C979-9B1F-80D4-165935CE9293}"/>
              </a:ext>
            </a:extLst>
          </p:cNvPr>
          <p:cNvGrpSpPr/>
          <p:nvPr/>
        </p:nvGrpSpPr>
        <p:grpSpPr>
          <a:xfrm>
            <a:off x="7492034" y="1834676"/>
            <a:ext cx="1916389" cy="607802"/>
            <a:chOff x="877364" y="1079379"/>
            <a:chExt cx="2551105" cy="786620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8DA94A59-5DA4-AE38-1400-E97B0216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364" y="1079379"/>
              <a:ext cx="2300842" cy="7866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681FF26-7264-F2DA-EB40-8E215F9062BC}"/>
                </a:ext>
              </a:extLst>
            </p:cNvPr>
            <p:cNvSpPr txBox="1"/>
            <p:nvPr/>
          </p:nvSpPr>
          <p:spPr>
            <a:xfrm>
              <a:off x="950247" y="1110138"/>
              <a:ext cx="2478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du </a:t>
              </a:r>
              <a:r>
                <a:rPr lang="en-US" sz="2800" dirty="0" err="1"/>
                <a:t>dương</a:t>
              </a:r>
              <a:endParaRPr lang="vi-VN" sz="280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2448A0-59C4-3224-8A81-64A538538002}"/>
              </a:ext>
            </a:extLst>
          </p:cNvPr>
          <p:cNvGrpSpPr/>
          <p:nvPr/>
        </p:nvGrpSpPr>
        <p:grpSpPr>
          <a:xfrm>
            <a:off x="9701508" y="1801194"/>
            <a:ext cx="1903499" cy="607803"/>
            <a:chOff x="877365" y="1079379"/>
            <a:chExt cx="2243771" cy="786620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0447C464-9D45-B362-10A6-C2139E9B6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365" y="1079379"/>
              <a:ext cx="2168288" cy="78662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C0AADD3-A71B-7A12-78E8-056F9000C76B}"/>
                </a:ext>
              </a:extLst>
            </p:cNvPr>
            <p:cNvSpPr txBox="1"/>
            <p:nvPr/>
          </p:nvSpPr>
          <p:spPr>
            <a:xfrm>
              <a:off x="952848" y="1110138"/>
              <a:ext cx="2168288" cy="59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thí</a:t>
              </a:r>
              <a:r>
                <a:rPr lang="en-US" sz="2800" dirty="0"/>
                <a:t> </a:t>
              </a:r>
              <a:r>
                <a:rPr lang="en-US" sz="2800" dirty="0" err="1"/>
                <a:t>nghiệm</a:t>
              </a:r>
              <a:endParaRPr lang="vi-VN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34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61211 0.461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99" y="2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19817 0.463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7.40741E-7 L -0.23541 0.461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2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4297 0.563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2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7.40741E-7 L -0.61237 0.554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29" y="2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6349 0.5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2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3.7037E-6 L -0.02461 0.5400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2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3.7037E-6 L -0.21497 0.6370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3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3.7037E-6 L -0.16367 0.4402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2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3.7037E-6 L -0.35586 0.534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2" y="2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61745 0.5127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19844 0.507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2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4.44444E-6 L -0.23047 0.6099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0612 0.608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3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35599 0.6057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3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C59D38-8957-741A-E6D9-5F13EF3A183A}"/>
              </a:ext>
            </a:extLst>
          </p:cNvPr>
          <p:cNvGrpSpPr/>
          <p:nvPr/>
        </p:nvGrpSpPr>
        <p:grpSpPr>
          <a:xfrm>
            <a:off x="4276403" y="933716"/>
            <a:ext cx="4503613" cy="2171620"/>
            <a:chOff x="7100505" y="2229086"/>
            <a:chExt cx="3790765" cy="21716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5AE94F-B260-0D20-747F-05AF351DF362}"/>
                </a:ext>
              </a:extLst>
            </p:cNvPr>
            <p:cNvSpPr txBox="1"/>
            <p:nvPr/>
          </p:nvSpPr>
          <p:spPr>
            <a:xfrm>
              <a:off x="7100505" y="2229086"/>
              <a:ext cx="3790765" cy="2171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ln w="2000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UVN Banh Mi" pitchFamily="2" charset="0"/>
                </a:rPr>
                <a:t>DIỀN TỪ NGỮ PHÙ HỢP</a:t>
              </a:r>
              <a:endParaRPr lang="vi-VN" sz="4800" dirty="0">
                <a:ln w="2000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BF8B4B-2EFD-6B40-7B94-D45F6BE43C6F}"/>
                </a:ext>
              </a:extLst>
            </p:cNvPr>
            <p:cNvSpPr txBox="1"/>
            <p:nvPr/>
          </p:nvSpPr>
          <p:spPr>
            <a:xfrm>
              <a:off x="7100505" y="2229086"/>
              <a:ext cx="3790765" cy="2171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ln w="0">
                    <a:solidFill>
                      <a:srgbClr val="00B05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dist="38100" dir="2700000" algn="tl" rotWithShape="0">
                      <a:srgbClr val="00B050"/>
                    </a:outerShdw>
                  </a:effectLst>
                  <a:latin typeface="UVN Banh Mi" pitchFamily="2" charset="0"/>
                </a:rPr>
                <a:t>ĐIỀN TỪ NGỮ PHÙ HỢP</a:t>
              </a:r>
              <a:endParaRPr lang="vi-VN" sz="4800" dirty="0">
                <a:ln w="0">
                  <a:solidFill>
                    <a:srgbClr val="00B050"/>
                  </a:solidFill>
                </a:ln>
                <a:solidFill>
                  <a:srgbClr val="99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7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4ACCA-C951-0143-5152-FA07C0D4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2A5C22D-5E12-56C4-AD7D-8C3BD4A03DC9}"/>
              </a:ext>
            </a:extLst>
          </p:cNvPr>
          <p:cNvGrpSpPr/>
          <p:nvPr/>
        </p:nvGrpSpPr>
        <p:grpSpPr>
          <a:xfrm>
            <a:off x="378307" y="257153"/>
            <a:ext cx="7975579" cy="687919"/>
            <a:chOff x="378307" y="257153"/>
            <a:chExt cx="7975579" cy="6879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5DB3CD-6783-1AF1-2480-39DEA5C161B7}"/>
                </a:ext>
              </a:extLst>
            </p:cNvPr>
            <p:cNvGrpSpPr/>
            <p:nvPr/>
          </p:nvGrpSpPr>
          <p:grpSpPr>
            <a:xfrm>
              <a:off x="378307" y="257153"/>
              <a:ext cx="7975579" cy="687919"/>
              <a:chOff x="310632" y="188708"/>
              <a:chExt cx="6613907" cy="687919"/>
            </a:xfrm>
          </p:grpSpPr>
          <p:sp>
            <p:nvSpPr>
              <p:cNvPr id="7" name="Plaque 6">
                <a:extLst>
                  <a:ext uri="{FF2B5EF4-FFF2-40B4-BE49-F238E27FC236}">
                    <a16:creationId xmlns:a16="http://schemas.microsoft.com/office/drawing/2014/main" id="{F0A0460B-AC2E-C3EE-09C4-C140D6BCA12B}"/>
                  </a:ext>
                </a:extLst>
              </p:cNvPr>
              <p:cNvSpPr/>
              <p:nvPr/>
            </p:nvSpPr>
            <p:spPr>
              <a:xfrm>
                <a:off x="310632" y="188708"/>
                <a:ext cx="6613907" cy="687919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92519C-2629-6776-14D9-AF4CF316EC67}"/>
                  </a:ext>
                </a:extLst>
              </p:cNvPr>
              <p:cNvSpPr txBox="1"/>
              <p:nvPr/>
            </p:nvSpPr>
            <p:spPr>
              <a:xfrm>
                <a:off x="593280" y="205201"/>
                <a:ext cx="62192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2.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Tìm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từ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ngữ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ở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bài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tập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1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phù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hợp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với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mỗi</a:t>
                </a:r>
                <a:r>
                  <a:rPr lang="en-US" sz="3600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    :</a:t>
                </a:r>
                <a:endParaRPr lang="vi-VN" sz="3600" dirty="0">
                  <a:solidFill>
                    <a:srgbClr val="FF5050"/>
                  </a:solidFill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5FA1BC-3016-2DB5-EB30-8465C648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9813" y="406737"/>
              <a:ext cx="397945" cy="39138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0ED8222-E7FC-9659-FB7A-56EEAE13D57C}"/>
              </a:ext>
            </a:extLst>
          </p:cNvPr>
          <p:cNvGrpSpPr/>
          <p:nvPr/>
        </p:nvGrpSpPr>
        <p:grpSpPr>
          <a:xfrm>
            <a:off x="130206" y="1136360"/>
            <a:ext cx="11931588" cy="2982897"/>
            <a:chOff x="142043" y="1535837"/>
            <a:chExt cx="11931588" cy="29828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19BFCF3-CB69-03F6-D917-736E37F5CA27}"/>
                </a:ext>
              </a:extLst>
            </p:cNvPr>
            <p:cNvSpPr/>
            <p:nvPr/>
          </p:nvSpPr>
          <p:spPr>
            <a:xfrm>
              <a:off x="142043" y="1535837"/>
              <a:ext cx="11931588" cy="298289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n w="19050">
                  <a:solidFill>
                    <a:srgbClr val="0070C0"/>
                  </a:solidFill>
                  <a:prstDash val="dash"/>
                </a:ln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3F4AB91-2370-AF9D-255E-613FFE8D2669}"/>
                </a:ext>
              </a:extLst>
            </p:cNvPr>
            <p:cNvGrpSpPr/>
            <p:nvPr/>
          </p:nvGrpSpPr>
          <p:grpSpPr>
            <a:xfrm>
              <a:off x="248575" y="1748899"/>
              <a:ext cx="11569084" cy="2693045"/>
              <a:chOff x="427607" y="1509204"/>
              <a:chExt cx="11336786" cy="269304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DFC019-8B65-CE18-9E99-86EED2C33085}"/>
                  </a:ext>
                </a:extLst>
              </p:cNvPr>
              <p:cNvSpPr txBox="1"/>
              <p:nvPr/>
            </p:nvSpPr>
            <p:spPr>
              <a:xfrm>
                <a:off x="427607" y="1509204"/>
                <a:ext cx="11336786" cy="2693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/>
                  <a:t>        Ê-</a:t>
                </a:r>
                <a:r>
                  <a:rPr lang="en-US" sz="3200" dirty="0" err="1"/>
                  <a:t>đi</a:t>
                </a:r>
                <a:r>
                  <a:rPr lang="en-US" sz="3200" dirty="0"/>
                  <a:t>-</a:t>
                </a:r>
                <a:r>
                  <a:rPr lang="en-US" sz="3200" dirty="0" err="1"/>
                  <a:t>xơn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nhà</a:t>
                </a:r>
                <a:r>
                  <a:rPr lang="en-US" sz="3200" dirty="0"/>
                  <a:t> khoa </a:t>
                </a:r>
                <a:r>
                  <a:rPr lang="en-US" sz="3200" dirty="0" err="1"/>
                  <a:t>học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nhà</a:t>
                </a:r>
                <a:r>
                  <a:rPr lang="en-US" sz="3200" dirty="0"/>
                  <a:t>     </a:t>
                </a:r>
                <a:r>
                  <a:rPr lang="en-US" sz="3200" dirty="0" err="1"/>
                  <a:t>vĩ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của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thế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giới</a:t>
                </a:r>
                <a:r>
                  <a:rPr lang="en-US" sz="3200" dirty="0"/>
                  <a:t>. </a:t>
                </a:r>
                <a:r>
                  <a:rPr lang="en-US" sz="3200" dirty="0" err="1"/>
                  <a:t>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đã</a:t>
                </a:r>
                <a:r>
                  <a:rPr lang="en-US" sz="3200" dirty="0"/>
                  <a:t>     </a:t>
                </a:r>
                <a:r>
                  <a:rPr lang="en-US" sz="3200" dirty="0" err="1"/>
                  <a:t>ra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đèn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điện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máy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chiếu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phim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máy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hát</a:t>
                </a:r>
                <a:r>
                  <a:rPr lang="en-US" sz="3200" dirty="0"/>
                  <a:t>,… </a:t>
                </a:r>
                <a:r>
                  <a:rPr lang="en-US" sz="3200" dirty="0" err="1"/>
                  <a:t>Để</a:t>
                </a:r>
                <a:r>
                  <a:rPr lang="en-US" sz="3200" dirty="0"/>
                  <a:t>      </a:t>
                </a:r>
                <a:r>
                  <a:rPr lang="en-US" sz="3200" dirty="0" err="1"/>
                  <a:t>một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vật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dụng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khi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phải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tiến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hành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hàng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ngàn</a:t>
                </a:r>
                <a:r>
                  <a:rPr lang="en-US" sz="3200" dirty="0"/>
                  <a:t>    . </a:t>
                </a:r>
                <a:r>
                  <a:rPr lang="en-US" sz="3200" dirty="0" err="1"/>
                  <a:t>Tài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năng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lòng</a:t>
                </a:r>
                <a:r>
                  <a:rPr lang="en-US" sz="3200" dirty="0"/>
                  <a:t> say </a:t>
                </a:r>
                <a:r>
                  <a:rPr lang="en-US" sz="3200" dirty="0" err="1"/>
                  <a:t>mê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kiên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trì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nhẫn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của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đã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đem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cho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nhân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loại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gần</a:t>
                </a:r>
                <a:r>
                  <a:rPr lang="en-US" sz="3200" dirty="0"/>
                  <a:t> 2000 </a:t>
                </a:r>
                <a:r>
                  <a:rPr lang="en-US" sz="3200" dirty="0" err="1"/>
                  <a:t>phát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minh</a:t>
                </a:r>
                <a:r>
                  <a:rPr lang="en-US" sz="3200" dirty="0"/>
                  <a:t>.</a:t>
                </a:r>
              </a:p>
              <a:p>
                <a:pPr algn="just"/>
                <a:endParaRPr lang="en-US" sz="700" dirty="0"/>
              </a:p>
              <a:p>
                <a:pPr algn="just"/>
                <a:r>
                  <a:rPr lang="en-US" sz="3200" dirty="0"/>
                  <a:t>                                                                               Quang Hy </a:t>
                </a:r>
                <a:r>
                  <a:rPr lang="en-US" sz="3200" i="1" dirty="0" err="1"/>
                  <a:t>tổng</a:t>
                </a:r>
                <a:r>
                  <a:rPr lang="en-US" sz="3200" i="1" dirty="0"/>
                  <a:t> </a:t>
                </a:r>
                <a:r>
                  <a:rPr lang="en-US" sz="3200" i="1" dirty="0" err="1"/>
                  <a:t>hợp</a:t>
                </a:r>
                <a:endParaRPr lang="vi-VN" sz="3200" i="1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18C95E5-FB9E-1967-AACC-159F2520A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6702" y="2100937"/>
                <a:ext cx="397945" cy="39138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24F7056-B6E8-96F6-7462-8BDEF857E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98414" y="1612613"/>
                <a:ext cx="397945" cy="39138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1FA68CE-A557-A208-141F-4E6D24D10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8057" y="1612613"/>
                <a:ext cx="397945" cy="39138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71D72E1-1E4B-5DF2-2128-0B2231597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2594" y="2574466"/>
                <a:ext cx="397945" cy="391386"/>
              </a:xfrm>
              <a:prstGeom prst="rect">
                <a:avLst/>
              </a:prstGeom>
            </p:spPr>
          </p:pic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B00895A8-DC74-EBFF-AB7A-E7823ED03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337" y="4308824"/>
            <a:ext cx="10121669" cy="2738743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3D41F7BE-3937-DEE2-D972-D513E569A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658820" y="4378792"/>
            <a:ext cx="2126243" cy="2596851"/>
          </a:xfrm>
          <a:prstGeom prst="rect">
            <a:avLst/>
          </a:prstGeom>
        </p:spPr>
      </p:pic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DC9E1679-326F-843A-5369-1C03740981C1}"/>
              </a:ext>
            </a:extLst>
          </p:cNvPr>
          <p:cNvSpPr/>
          <p:nvPr/>
        </p:nvSpPr>
        <p:spPr>
          <a:xfrm>
            <a:off x="5317725" y="5042516"/>
            <a:ext cx="4829452" cy="1254153"/>
          </a:xfrm>
          <a:prstGeom prst="wedgeRoundRectCallout">
            <a:avLst>
              <a:gd name="adj1" fmla="val -56353"/>
              <a:gd name="adj2" fmla="val 17358"/>
              <a:gd name="adj3" fmla="val 16667"/>
            </a:avLst>
          </a:prstGeom>
          <a:solidFill>
            <a:srgbClr val="E5FFEE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đọc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ngữ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tập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7" presetClass="entr" presetSubtype="1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  <p:bldP spid="6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17" presetClass="entr" presetSubtype="1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  <p:bldP spid="68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1012</Words>
  <Application>Microsoft Office PowerPoint</Application>
  <PresentationFormat>Widescreen</PresentationFormat>
  <Paragraphs>128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iCiel Crocante</vt:lpstr>
      <vt:lpstr>LNTH-Hoa Nho LNTH</vt:lpstr>
      <vt:lpstr>SVN-Poky's</vt:lpstr>
      <vt:lpstr>Times New Roman</vt:lpstr>
      <vt:lpstr>UTM Cookies</vt:lpstr>
      <vt:lpstr>UTM Duepuntozero</vt:lpstr>
      <vt:lpstr>UTM Edwardian</vt:lpstr>
      <vt:lpstr>UTM Flamenco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 UYEN</dc:creator>
  <cp:lastModifiedBy>Phạm Minh Trường [GV]</cp:lastModifiedBy>
  <cp:revision>11</cp:revision>
  <dcterms:created xsi:type="dcterms:W3CDTF">2022-08-09T15:07:58Z</dcterms:created>
  <dcterms:modified xsi:type="dcterms:W3CDTF">2022-11-07T03:56:57Z</dcterms:modified>
</cp:coreProperties>
</file>